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handoutMasterIdLst>
    <p:handoutMasterId r:id="rId10"/>
  </p:handoutMasterIdLst>
  <p:sldIdLst>
    <p:sldId id="256" r:id="rId2"/>
    <p:sldId id="270" r:id="rId3"/>
    <p:sldId id="275" r:id="rId4"/>
    <p:sldId id="272" r:id="rId5"/>
    <p:sldId id="271" r:id="rId6"/>
    <p:sldId id="273" r:id="rId7"/>
    <p:sldId id="274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FFFF66"/>
    <a:srgbClr val="033B04"/>
    <a:srgbClr val="80008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3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F903442-214E-43B6-8D7E-083088EC22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93353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42BCF5B-8221-47DE-A5A0-07866C1C7306}" type="datetimeFigureOut">
              <a:rPr lang="en-US"/>
              <a:pPr>
                <a:defRPr/>
              </a:pPr>
              <a:t>4/3/2017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1BBB22B-0C79-4DF8-B833-EEB1937C56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3253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3"/>
                <a:ext cx="1333" cy="1485"/>
              </a:xfrm>
              <a:custGeom>
                <a:avLst/>
                <a:gdLst>
                  <a:gd name="T0" fmla="*/ 405 w 596"/>
                  <a:gd name="T1" fmla="*/ 9149 h 666"/>
                  <a:gd name="T2" fmla="*/ 145 w 596"/>
                  <a:gd name="T3" fmla="*/ 8426 h 666"/>
                  <a:gd name="T4" fmla="*/ 0 w 596"/>
                  <a:gd name="T5" fmla="*/ 7140 h 666"/>
                  <a:gd name="T6" fmla="*/ 101 w 596"/>
                  <a:gd name="T7" fmla="*/ 5490 h 666"/>
                  <a:gd name="T8" fmla="*/ 626 w 596"/>
                  <a:gd name="T9" fmla="*/ 3735 h 666"/>
                  <a:gd name="T10" fmla="*/ 1720 w 596"/>
                  <a:gd name="T11" fmla="*/ 2074 h 666"/>
                  <a:gd name="T12" fmla="*/ 3556 w 596"/>
                  <a:gd name="T13" fmla="*/ 765 h 666"/>
                  <a:gd name="T14" fmla="*/ 6177 w 596"/>
                  <a:gd name="T15" fmla="*/ 45 h 666"/>
                  <a:gd name="T16" fmla="*/ 9510 w 596"/>
                  <a:gd name="T17" fmla="*/ 223 h 666"/>
                  <a:gd name="T18" fmla="*/ 12116 w 596"/>
                  <a:gd name="T19" fmla="*/ 1686 h 666"/>
                  <a:gd name="T20" fmla="*/ 13862 w 596"/>
                  <a:gd name="T21" fmla="*/ 4083 h 666"/>
                  <a:gd name="T22" fmla="*/ 14793 w 596"/>
                  <a:gd name="T23" fmla="*/ 7015 h 666"/>
                  <a:gd name="T24" fmla="*/ 14891 w 596"/>
                  <a:gd name="T25" fmla="*/ 10112 h 666"/>
                  <a:gd name="T26" fmla="*/ 14166 w 596"/>
                  <a:gd name="T27" fmla="*/ 12981 h 666"/>
                  <a:gd name="T28" fmla="*/ 12686 w 596"/>
                  <a:gd name="T29" fmla="*/ 15198 h 666"/>
                  <a:gd name="T30" fmla="*/ 10440 w 596"/>
                  <a:gd name="T31" fmla="*/ 16386 h 666"/>
                  <a:gd name="T32" fmla="*/ 9734 w 596"/>
                  <a:gd name="T33" fmla="*/ 16281 h 666"/>
                  <a:gd name="T34" fmla="*/ 11031 w 596"/>
                  <a:gd name="T35" fmla="*/ 15254 h 666"/>
                  <a:gd name="T36" fmla="*/ 12060 w 596"/>
                  <a:gd name="T37" fmla="*/ 13448 h 666"/>
                  <a:gd name="T38" fmla="*/ 12731 w 596"/>
                  <a:gd name="T39" fmla="*/ 11216 h 666"/>
                  <a:gd name="T40" fmla="*/ 13010 w 596"/>
                  <a:gd name="T41" fmla="*/ 8781 h 666"/>
                  <a:gd name="T42" fmla="*/ 12865 w 596"/>
                  <a:gd name="T43" fmla="*/ 6375 h 666"/>
                  <a:gd name="T44" fmla="*/ 12140 w 596"/>
                  <a:gd name="T45" fmla="*/ 4301 h 666"/>
                  <a:gd name="T46" fmla="*/ 10830 w 596"/>
                  <a:gd name="T47" fmla="*/ 2769 h 666"/>
                  <a:gd name="T48" fmla="*/ 8539 w 596"/>
                  <a:gd name="T49" fmla="*/ 1848 h 666"/>
                  <a:gd name="T50" fmla="*/ 6153 w 596"/>
                  <a:gd name="T51" fmla="*/ 1507 h 666"/>
                  <a:gd name="T52" fmla="*/ 4352 w 596"/>
                  <a:gd name="T53" fmla="*/ 1750 h 666"/>
                  <a:gd name="T54" fmla="*/ 3031 w 596"/>
                  <a:gd name="T55" fmla="*/ 2495 h 666"/>
                  <a:gd name="T56" fmla="*/ 2100 w 596"/>
                  <a:gd name="T57" fmla="*/ 3679 h 666"/>
                  <a:gd name="T58" fmla="*/ 1420 w 596"/>
                  <a:gd name="T59" fmla="*/ 5086 h 666"/>
                  <a:gd name="T60" fmla="*/ 995 w 596"/>
                  <a:gd name="T61" fmla="*/ 6716 h 666"/>
                  <a:gd name="T62" fmla="*/ 705 w 596"/>
                  <a:gd name="T63" fmla="*/ 8382 h 66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797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627 h 237"/>
                  <a:gd name="T4" fmla="*/ 80 w 257"/>
                  <a:gd name="T5" fmla="*/ 1259 h 237"/>
                  <a:gd name="T6" fmla="*/ 142 w 257"/>
                  <a:gd name="T7" fmla="*/ 1887 h 237"/>
                  <a:gd name="T8" fmla="*/ 262 w 257"/>
                  <a:gd name="T9" fmla="*/ 2476 h 237"/>
                  <a:gd name="T10" fmla="*/ 440 w 257"/>
                  <a:gd name="T11" fmla="*/ 3002 h 237"/>
                  <a:gd name="T12" fmla="*/ 655 w 257"/>
                  <a:gd name="T13" fmla="*/ 3553 h 237"/>
                  <a:gd name="T14" fmla="*/ 922 w 257"/>
                  <a:gd name="T15" fmla="*/ 4062 h 237"/>
                  <a:gd name="T16" fmla="*/ 1240 w 257"/>
                  <a:gd name="T17" fmla="*/ 4488 h 237"/>
                  <a:gd name="T18" fmla="*/ 1633 w 257"/>
                  <a:gd name="T19" fmla="*/ 4893 h 237"/>
                  <a:gd name="T20" fmla="*/ 2093 w 257"/>
                  <a:gd name="T21" fmla="*/ 5241 h 237"/>
                  <a:gd name="T22" fmla="*/ 2586 w 257"/>
                  <a:gd name="T23" fmla="*/ 5523 h 237"/>
                  <a:gd name="T24" fmla="*/ 3193 w 257"/>
                  <a:gd name="T25" fmla="*/ 5747 h 237"/>
                  <a:gd name="T26" fmla="*/ 3850 w 257"/>
                  <a:gd name="T27" fmla="*/ 5893 h 237"/>
                  <a:gd name="T28" fmla="*/ 4586 w 257"/>
                  <a:gd name="T29" fmla="*/ 5973 h 237"/>
                  <a:gd name="T30" fmla="*/ 5361 w 257"/>
                  <a:gd name="T31" fmla="*/ 5949 h 237"/>
                  <a:gd name="T32" fmla="*/ 6263 w 257"/>
                  <a:gd name="T33" fmla="*/ 5848 h 237"/>
                  <a:gd name="T34" fmla="*/ 5459 w 257"/>
                  <a:gd name="T35" fmla="*/ 5722 h 237"/>
                  <a:gd name="T36" fmla="*/ 4748 w 257"/>
                  <a:gd name="T37" fmla="*/ 5547 h 237"/>
                  <a:gd name="T38" fmla="*/ 4146 w 257"/>
                  <a:gd name="T39" fmla="*/ 5341 h 237"/>
                  <a:gd name="T40" fmla="*/ 3608 w 257"/>
                  <a:gd name="T41" fmla="*/ 5140 h 237"/>
                  <a:gd name="T42" fmla="*/ 3115 w 257"/>
                  <a:gd name="T43" fmla="*/ 4860 h 237"/>
                  <a:gd name="T44" fmla="*/ 2731 w 257"/>
                  <a:gd name="T45" fmla="*/ 4589 h 237"/>
                  <a:gd name="T46" fmla="*/ 2368 w 257"/>
                  <a:gd name="T47" fmla="*/ 4261 h 237"/>
                  <a:gd name="T48" fmla="*/ 2048 w 257"/>
                  <a:gd name="T49" fmla="*/ 3901 h 237"/>
                  <a:gd name="T50" fmla="*/ 1753 w 257"/>
                  <a:gd name="T51" fmla="*/ 3553 h 237"/>
                  <a:gd name="T52" fmla="*/ 1491 w 257"/>
                  <a:gd name="T53" fmla="*/ 3148 h 237"/>
                  <a:gd name="T54" fmla="*/ 1273 w 257"/>
                  <a:gd name="T55" fmla="*/ 2700 h 237"/>
                  <a:gd name="T56" fmla="*/ 1051 w 257"/>
                  <a:gd name="T57" fmla="*/ 2214 h 237"/>
                  <a:gd name="T58" fmla="*/ 800 w 257"/>
                  <a:gd name="T59" fmla="*/ 1741 h 237"/>
                  <a:gd name="T60" fmla="*/ 558 w 257"/>
                  <a:gd name="T61" fmla="*/ 1181 h 237"/>
                  <a:gd name="T62" fmla="*/ 295 w 257"/>
                  <a:gd name="T63" fmla="*/ 607 h 237"/>
                  <a:gd name="T64" fmla="*/ 0 w 257"/>
                  <a:gd name="T65" fmla="*/ 0 h 23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7" y="2162"/>
                <a:ext cx="277" cy="249"/>
              </a:xfrm>
              <a:custGeom>
                <a:avLst/>
                <a:gdLst>
                  <a:gd name="T0" fmla="*/ 1917 w 124"/>
                  <a:gd name="T1" fmla="*/ 0 h 110"/>
                  <a:gd name="T2" fmla="*/ 3089 w 124"/>
                  <a:gd name="T3" fmla="*/ 2830 h 110"/>
                  <a:gd name="T4" fmla="*/ 2989 w 124"/>
                  <a:gd name="T5" fmla="*/ 2807 h 110"/>
                  <a:gd name="T6" fmla="*/ 2665 w 124"/>
                  <a:gd name="T7" fmla="*/ 2762 h 110"/>
                  <a:gd name="T8" fmla="*/ 2220 w 124"/>
                  <a:gd name="T9" fmla="*/ 2655 h 110"/>
                  <a:gd name="T10" fmla="*/ 1698 w 124"/>
                  <a:gd name="T11" fmla="*/ 2599 h 110"/>
                  <a:gd name="T12" fmla="*/ 1128 w 124"/>
                  <a:gd name="T13" fmla="*/ 2551 h 110"/>
                  <a:gd name="T14" fmla="*/ 623 w 124"/>
                  <a:gd name="T15" fmla="*/ 2578 h 110"/>
                  <a:gd name="T16" fmla="*/ 226 w 124"/>
                  <a:gd name="T17" fmla="*/ 2680 h 110"/>
                  <a:gd name="T18" fmla="*/ 0 w 124"/>
                  <a:gd name="T19" fmla="*/ 2891 h 110"/>
                  <a:gd name="T20" fmla="*/ 101 w 124"/>
                  <a:gd name="T21" fmla="*/ 2578 h 110"/>
                  <a:gd name="T22" fmla="*/ 199 w 124"/>
                  <a:gd name="T23" fmla="*/ 2332 h 110"/>
                  <a:gd name="T24" fmla="*/ 400 w 124"/>
                  <a:gd name="T25" fmla="*/ 2157 h 110"/>
                  <a:gd name="T26" fmla="*/ 623 w 124"/>
                  <a:gd name="T27" fmla="*/ 1994 h 110"/>
                  <a:gd name="T28" fmla="*/ 894 w 124"/>
                  <a:gd name="T29" fmla="*/ 1890 h 110"/>
                  <a:gd name="T30" fmla="*/ 1173 w 124"/>
                  <a:gd name="T31" fmla="*/ 1865 h 110"/>
                  <a:gd name="T32" fmla="*/ 1472 w 124"/>
                  <a:gd name="T33" fmla="*/ 1865 h 110"/>
                  <a:gd name="T34" fmla="*/ 1796 w 124"/>
                  <a:gd name="T35" fmla="*/ 1947 h 110"/>
                  <a:gd name="T36" fmla="*/ 1816 w 124"/>
                  <a:gd name="T37" fmla="*/ 1865 h 110"/>
                  <a:gd name="T38" fmla="*/ 1736 w 124"/>
                  <a:gd name="T39" fmla="*/ 1471 h 110"/>
                  <a:gd name="T40" fmla="*/ 1671 w 124"/>
                  <a:gd name="T41" fmla="*/ 998 h 110"/>
                  <a:gd name="T42" fmla="*/ 1617 w 124"/>
                  <a:gd name="T43" fmla="*/ 790 h 110"/>
                  <a:gd name="T44" fmla="*/ 1573 w 124"/>
                  <a:gd name="T45" fmla="*/ 790 h 110"/>
                  <a:gd name="T46" fmla="*/ 1517 w 124"/>
                  <a:gd name="T47" fmla="*/ 763 h 110"/>
                  <a:gd name="T48" fmla="*/ 1472 w 124"/>
                  <a:gd name="T49" fmla="*/ 686 h 110"/>
                  <a:gd name="T50" fmla="*/ 1416 w 124"/>
                  <a:gd name="T51" fmla="*/ 604 h 110"/>
                  <a:gd name="T52" fmla="*/ 1416 w 124"/>
                  <a:gd name="T53" fmla="*/ 498 h 110"/>
                  <a:gd name="T54" fmla="*/ 1472 w 124"/>
                  <a:gd name="T55" fmla="*/ 369 h 110"/>
                  <a:gd name="T56" fmla="*/ 1637 w 124"/>
                  <a:gd name="T57" fmla="*/ 211 h 110"/>
                  <a:gd name="T58" fmla="*/ 1917 w 124"/>
                  <a:gd name="T59" fmla="*/ 0 h 11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8" y="972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126 w 109"/>
                  <a:gd name="T3" fmla="*/ 20 h 156"/>
                  <a:gd name="T4" fmla="*/ 454 w 109"/>
                  <a:gd name="T5" fmla="*/ 118 h 156"/>
                  <a:gd name="T6" fmla="*/ 944 w 109"/>
                  <a:gd name="T7" fmla="*/ 296 h 156"/>
                  <a:gd name="T8" fmla="*/ 1474 w 109"/>
                  <a:gd name="T9" fmla="*/ 583 h 156"/>
                  <a:gd name="T10" fmla="*/ 1985 w 109"/>
                  <a:gd name="T11" fmla="*/ 1079 h 156"/>
                  <a:gd name="T12" fmla="*/ 2454 w 109"/>
                  <a:gd name="T13" fmla="*/ 1737 h 156"/>
                  <a:gd name="T14" fmla="*/ 2738 w 109"/>
                  <a:gd name="T15" fmla="*/ 2643 h 156"/>
                  <a:gd name="T16" fmla="*/ 2783 w 109"/>
                  <a:gd name="T17" fmla="*/ 3819 h 156"/>
                  <a:gd name="T18" fmla="*/ 2677 w 109"/>
                  <a:gd name="T19" fmla="*/ 3819 h 156"/>
                  <a:gd name="T20" fmla="*/ 2531 w 109"/>
                  <a:gd name="T21" fmla="*/ 3819 h 156"/>
                  <a:gd name="T22" fmla="*/ 2374 w 109"/>
                  <a:gd name="T23" fmla="*/ 3819 h 156"/>
                  <a:gd name="T24" fmla="*/ 2227 w 109"/>
                  <a:gd name="T25" fmla="*/ 3775 h 156"/>
                  <a:gd name="T26" fmla="*/ 2066 w 109"/>
                  <a:gd name="T27" fmla="*/ 3741 h 156"/>
                  <a:gd name="T28" fmla="*/ 1884 w 109"/>
                  <a:gd name="T29" fmla="*/ 3677 h 156"/>
                  <a:gd name="T30" fmla="*/ 1681 w 109"/>
                  <a:gd name="T31" fmla="*/ 3552 h 156"/>
                  <a:gd name="T32" fmla="*/ 1474 w 109"/>
                  <a:gd name="T33" fmla="*/ 3399 h 156"/>
                  <a:gd name="T34" fmla="*/ 1349 w 109"/>
                  <a:gd name="T35" fmla="*/ 3083 h 156"/>
                  <a:gd name="T36" fmla="*/ 1349 w 109"/>
                  <a:gd name="T37" fmla="*/ 2716 h 156"/>
                  <a:gd name="T38" fmla="*/ 1430 w 109"/>
                  <a:gd name="T39" fmla="*/ 2356 h 156"/>
                  <a:gd name="T40" fmla="*/ 1510 w 109"/>
                  <a:gd name="T41" fmla="*/ 1960 h 156"/>
                  <a:gd name="T42" fmla="*/ 1430 w 109"/>
                  <a:gd name="T43" fmla="*/ 1519 h 156"/>
                  <a:gd name="T44" fmla="*/ 1227 w 109"/>
                  <a:gd name="T45" fmla="*/ 1059 h 156"/>
                  <a:gd name="T46" fmla="*/ 793 w 109"/>
                  <a:gd name="T47" fmla="*/ 558 h 156"/>
                  <a:gd name="T48" fmla="*/ 0 w 109"/>
                  <a:gd name="T49" fmla="*/ 0 h 15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0" y="2207"/>
                <a:ext cx="103" cy="209"/>
              </a:xfrm>
              <a:custGeom>
                <a:avLst/>
                <a:gdLst>
                  <a:gd name="T0" fmla="*/ 777 w 46"/>
                  <a:gd name="T1" fmla="*/ 0 h 94"/>
                  <a:gd name="T2" fmla="*/ 506 w 46"/>
                  <a:gd name="T3" fmla="*/ 925 h 94"/>
                  <a:gd name="T4" fmla="*/ 381 w 46"/>
                  <a:gd name="T5" fmla="*/ 1519 h 94"/>
                  <a:gd name="T6" fmla="*/ 280 w 46"/>
                  <a:gd name="T7" fmla="*/ 1932 h 94"/>
                  <a:gd name="T8" fmla="*/ 0 w 46"/>
                  <a:gd name="T9" fmla="*/ 2299 h 94"/>
                  <a:gd name="T10" fmla="*/ 300 w 46"/>
                  <a:gd name="T11" fmla="*/ 2154 h 94"/>
                  <a:gd name="T12" fmla="*/ 582 w 46"/>
                  <a:gd name="T13" fmla="*/ 1957 h 94"/>
                  <a:gd name="T14" fmla="*/ 808 w 46"/>
                  <a:gd name="T15" fmla="*/ 1681 h 94"/>
                  <a:gd name="T16" fmla="*/ 1012 w 46"/>
                  <a:gd name="T17" fmla="*/ 1394 h 94"/>
                  <a:gd name="T18" fmla="*/ 1133 w 46"/>
                  <a:gd name="T19" fmla="*/ 1078 h 94"/>
                  <a:gd name="T20" fmla="*/ 1158 w 46"/>
                  <a:gd name="T21" fmla="*/ 736 h 94"/>
                  <a:gd name="T22" fmla="*/ 1052 w 46"/>
                  <a:gd name="T23" fmla="*/ 360 h 94"/>
                  <a:gd name="T24" fmla="*/ 777 w 46"/>
                  <a:gd name="T25" fmla="*/ 0 h 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1" y="1322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20 w 54"/>
                  <a:gd name="T3" fmla="*/ 25 h 40"/>
                  <a:gd name="T4" fmla="*/ 142 w 54"/>
                  <a:gd name="T5" fmla="*/ 81 h 40"/>
                  <a:gd name="T6" fmla="*/ 316 w 54"/>
                  <a:gd name="T7" fmla="*/ 207 h 40"/>
                  <a:gd name="T8" fmla="*/ 513 w 54"/>
                  <a:gd name="T9" fmla="*/ 308 h 40"/>
                  <a:gd name="T10" fmla="*/ 702 w 54"/>
                  <a:gd name="T11" fmla="*/ 389 h 40"/>
                  <a:gd name="T12" fmla="*/ 924 w 54"/>
                  <a:gd name="T13" fmla="*/ 437 h 40"/>
                  <a:gd name="T14" fmla="*/ 1120 w 54"/>
                  <a:gd name="T15" fmla="*/ 466 h 40"/>
                  <a:gd name="T16" fmla="*/ 1318 w 54"/>
                  <a:gd name="T17" fmla="*/ 410 h 40"/>
                  <a:gd name="T18" fmla="*/ 1293 w 54"/>
                  <a:gd name="T19" fmla="*/ 639 h 40"/>
                  <a:gd name="T20" fmla="*/ 1220 w 54"/>
                  <a:gd name="T21" fmla="*/ 846 h 40"/>
                  <a:gd name="T22" fmla="*/ 1076 w 54"/>
                  <a:gd name="T23" fmla="*/ 983 h 40"/>
                  <a:gd name="T24" fmla="*/ 898 w 54"/>
                  <a:gd name="T25" fmla="*/ 1028 h 40"/>
                  <a:gd name="T26" fmla="*/ 682 w 54"/>
                  <a:gd name="T27" fmla="*/ 1004 h 40"/>
                  <a:gd name="T28" fmla="*/ 460 w 54"/>
                  <a:gd name="T29" fmla="*/ 821 h 40"/>
                  <a:gd name="T30" fmla="*/ 242 w 54"/>
                  <a:gd name="T31" fmla="*/ 511 h 40"/>
                  <a:gd name="T32" fmla="*/ 0 w 54"/>
                  <a:gd name="T33" fmla="*/ 0 h 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142 w 149"/>
                  <a:gd name="T3" fmla="*/ 453 h 704"/>
                  <a:gd name="T4" fmla="*/ 383 w 149"/>
                  <a:gd name="T5" fmla="*/ 1027 h 704"/>
                  <a:gd name="T6" fmla="*/ 671 w 149"/>
                  <a:gd name="T7" fmla="*/ 1755 h 704"/>
                  <a:gd name="T8" fmla="*/ 990 w 149"/>
                  <a:gd name="T9" fmla="*/ 2702 h 704"/>
                  <a:gd name="T10" fmla="*/ 1389 w 149"/>
                  <a:gd name="T11" fmla="*/ 3875 h 704"/>
                  <a:gd name="T12" fmla="*/ 1761 w 149"/>
                  <a:gd name="T13" fmla="*/ 5133 h 704"/>
                  <a:gd name="T14" fmla="*/ 2120 w 149"/>
                  <a:gd name="T15" fmla="*/ 6578 h 704"/>
                  <a:gd name="T16" fmla="*/ 2399 w 149"/>
                  <a:gd name="T17" fmla="*/ 8254 h 704"/>
                  <a:gd name="T18" fmla="*/ 2693 w 149"/>
                  <a:gd name="T19" fmla="*/ 10035 h 704"/>
                  <a:gd name="T20" fmla="*/ 2888 w 149"/>
                  <a:gd name="T21" fmla="*/ 12088 h 704"/>
                  <a:gd name="T22" fmla="*/ 2988 w 149"/>
                  <a:gd name="T23" fmla="*/ 14337 h 704"/>
                  <a:gd name="T24" fmla="*/ 3032 w 149"/>
                  <a:gd name="T25" fmla="*/ 16688 h 704"/>
                  <a:gd name="T26" fmla="*/ 2888 w 149"/>
                  <a:gd name="T27" fmla="*/ 19315 h 704"/>
                  <a:gd name="T28" fmla="*/ 2620 w 149"/>
                  <a:gd name="T29" fmla="*/ 22096 h 704"/>
                  <a:gd name="T30" fmla="*/ 2217 w 149"/>
                  <a:gd name="T31" fmla="*/ 25021 h 704"/>
                  <a:gd name="T32" fmla="*/ 1608 w 149"/>
                  <a:gd name="T33" fmla="*/ 28244 h 704"/>
                  <a:gd name="T34" fmla="*/ 932 w 149"/>
                  <a:gd name="T35" fmla="*/ 31897 h 704"/>
                  <a:gd name="T36" fmla="*/ 509 w 149"/>
                  <a:gd name="T37" fmla="*/ 35278 h 704"/>
                  <a:gd name="T38" fmla="*/ 241 w 149"/>
                  <a:gd name="T39" fmla="*/ 38399 h 704"/>
                  <a:gd name="T40" fmla="*/ 142 w 149"/>
                  <a:gd name="T41" fmla="*/ 41402 h 704"/>
                  <a:gd name="T42" fmla="*/ 142 w 149"/>
                  <a:gd name="T43" fmla="*/ 44257 h 704"/>
                  <a:gd name="T44" fmla="*/ 197 w 149"/>
                  <a:gd name="T45" fmla="*/ 46910 h 704"/>
                  <a:gd name="T46" fmla="*/ 295 w 149"/>
                  <a:gd name="T47" fmla="*/ 49238 h 704"/>
                  <a:gd name="T48" fmla="*/ 339 w 149"/>
                  <a:gd name="T49" fmla="*/ 51513 h 704"/>
                  <a:gd name="T50" fmla="*/ 990 w 149"/>
                  <a:gd name="T51" fmla="*/ 50340 h 704"/>
                  <a:gd name="T52" fmla="*/ 932 w 149"/>
                  <a:gd name="T53" fmla="*/ 49758 h 704"/>
                  <a:gd name="T54" fmla="*/ 868 w 149"/>
                  <a:gd name="T55" fmla="*/ 48082 h 704"/>
                  <a:gd name="T56" fmla="*/ 795 w 149"/>
                  <a:gd name="T57" fmla="*/ 45506 h 704"/>
                  <a:gd name="T58" fmla="*/ 848 w 149"/>
                  <a:gd name="T59" fmla="*/ 42078 h 704"/>
                  <a:gd name="T60" fmla="*/ 990 w 149"/>
                  <a:gd name="T61" fmla="*/ 37980 h 704"/>
                  <a:gd name="T62" fmla="*/ 1389 w 149"/>
                  <a:gd name="T63" fmla="*/ 33301 h 704"/>
                  <a:gd name="T64" fmla="*/ 2064 w 149"/>
                  <a:gd name="T65" fmla="*/ 28244 h 704"/>
                  <a:gd name="T66" fmla="*/ 3105 w 149"/>
                  <a:gd name="T67" fmla="*/ 22892 h 704"/>
                  <a:gd name="T68" fmla="*/ 3444 w 149"/>
                  <a:gd name="T69" fmla="*/ 20417 h 704"/>
                  <a:gd name="T70" fmla="*/ 3586 w 149"/>
                  <a:gd name="T71" fmla="*/ 17186 h 704"/>
                  <a:gd name="T72" fmla="*/ 3468 w 149"/>
                  <a:gd name="T73" fmla="*/ 13457 h 704"/>
                  <a:gd name="T74" fmla="*/ 3149 w 149"/>
                  <a:gd name="T75" fmla="*/ 9804 h 704"/>
                  <a:gd name="T76" fmla="*/ 2620 w 149"/>
                  <a:gd name="T77" fmla="*/ 6227 h 704"/>
                  <a:gd name="T78" fmla="*/ 1942 w 149"/>
                  <a:gd name="T79" fmla="*/ 3226 h 704"/>
                  <a:gd name="T80" fmla="*/ 1054 w 149"/>
                  <a:gd name="T81" fmla="*/ 1027 h 704"/>
                  <a:gd name="T82" fmla="*/ 0 w 149"/>
                  <a:gd name="T83" fmla="*/ 0 h 7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3808 w 128"/>
                <a:gd name="T1" fmla="*/ 0 h 217"/>
                <a:gd name="T2" fmla="*/ 4260 w 128"/>
                <a:gd name="T3" fmla="*/ 724 h 217"/>
                <a:gd name="T4" fmla="*/ 4661 w 128"/>
                <a:gd name="T5" fmla="*/ 2165 h 217"/>
                <a:gd name="T6" fmla="*/ 4979 w 128"/>
                <a:gd name="T7" fmla="*/ 4017 h 217"/>
                <a:gd name="T8" fmla="*/ 5191 w 128"/>
                <a:gd name="T9" fmla="*/ 6236 h 217"/>
                <a:gd name="T10" fmla="*/ 5145 w 128"/>
                <a:gd name="T11" fmla="*/ 8883 h 217"/>
                <a:gd name="T12" fmla="*/ 4706 w 128"/>
                <a:gd name="T13" fmla="*/ 11610 h 217"/>
                <a:gd name="T14" fmla="*/ 3808 w 128"/>
                <a:gd name="T15" fmla="*/ 14472 h 217"/>
                <a:gd name="T16" fmla="*/ 2425 w 128"/>
                <a:gd name="T17" fmla="*/ 17361 h 217"/>
                <a:gd name="T18" fmla="*/ 1994 w 128"/>
                <a:gd name="T19" fmla="*/ 17038 h 217"/>
                <a:gd name="T20" fmla="*/ 1542 w 128"/>
                <a:gd name="T21" fmla="*/ 16799 h 217"/>
                <a:gd name="T22" fmla="*/ 1062 w 128"/>
                <a:gd name="T23" fmla="*/ 16395 h 217"/>
                <a:gd name="T24" fmla="*/ 643 w 128"/>
                <a:gd name="T25" fmla="*/ 16072 h 217"/>
                <a:gd name="T26" fmla="*/ 318 w 128"/>
                <a:gd name="T27" fmla="*/ 15681 h 217"/>
                <a:gd name="T28" fmla="*/ 83 w 128"/>
                <a:gd name="T29" fmla="*/ 15196 h 217"/>
                <a:gd name="T30" fmla="*/ 0 w 128"/>
                <a:gd name="T31" fmla="*/ 14634 h 217"/>
                <a:gd name="T32" fmla="*/ 50 w 128"/>
                <a:gd name="T33" fmla="*/ 14230 h 217"/>
                <a:gd name="T34" fmla="*/ 527 w 128"/>
                <a:gd name="T35" fmla="*/ 13668 h 217"/>
                <a:gd name="T36" fmla="*/ 1171 w 128"/>
                <a:gd name="T37" fmla="*/ 12899 h 217"/>
                <a:gd name="T38" fmla="*/ 1865 w 128"/>
                <a:gd name="T39" fmla="*/ 12014 h 217"/>
                <a:gd name="T40" fmla="*/ 2554 w 128"/>
                <a:gd name="T41" fmla="*/ 10725 h 217"/>
                <a:gd name="T42" fmla="*/ 3197 w 128"/>
                <a:gd name="T43" fmla="*/ 8963 h 217"/>
                <a:gd name="T44" fmla="*/ 3694 w 128"/>
                <a:gd name="T45" fmla="*/ 6637 h 217"/>
                <a:gd name="T46" fmla="*/ 3934 w 128"/>
                <a:gd name="T47" fmla="*/ 3694 h 217"/>
                <a:gd name="T48" fmla="*/ 3808 w 128"/>
                <a:gd name="T49" fmla="*/ 0 h 2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6290 w 117"/>
                <a:gd name="T1" fmla="*/ 0 h 132"/>
                <a:gd name="T2" fmla="*/ 0 w 117"/>
                <a:gd name="T3" fmla="*/ 3817 h 132"/>
                <a:gd name="T4" fmla="*/ 248 w 117"/>
                <a:gd name="T5" fmla="*/ 3955 h 132"/>
                <a:gd name="T6" fmla="*/ 1162 w 117"/>
                <a:gd name="T7" fmla="*/ 4436 h 132"/>
                <a:gd name="T8" fmla="*/ 2436 w 117"/>
                <a:gd name="T9" fmla="*/ 5512 h 132"/>
                <a:gd name="T10" fmla="*/ 3855 w 117"/>
                <a:gd name="T11" fmla="*/ 7167 h 132"/>
                <a:gd name="T12" fmla="*/ 5540 w 117"/>
                <a:gd name="T13" fmla="*/ 9466 h 132"/>
                <a:gd name="T14" fmla="*/ 7041 w 117"/>
                <a:gd name="T15" fmla="*/ 12208 h 132"/>
                <a:gd name="T16" fmla="*/ 8560 w 117"/>
                <a:gd name="T17" fmla="*/ 15716 h 132"/>
                <a:gd name="T18" fmla="*/ 9721 w 117"/>
                <a:gd name="T19" fmla="*/ 20152 h 132"/>
                <a:gd name="T20" fmla="*/ 9803 w 117"/>
                <a:gd name="T21" fmla="*/ 18324 h 132"/>
                <a:gd name="T22" fmla="*/ 9640 w 117"/>
                <a:gd name="T23" fmla="*/ 16335 h 132"/>
                <a:gd name="T24" fmla="*/ 9053 w 117"/>
                <a:gd name="T25" fmla="*/ 13727 h 132"/>
                <a:gd name="T26" fmla="*/ 8311 w 117"/>
                <a:gd name="T27" fmla="*/ 11294 h 132"/>
                <a:gd name="T28" fmla="*/ 7452 w 117"/>
                <a:gd name="T29" fmla="*/ 8858 h 132"/>
                <a:gd name="T30" fmla="*/ 6535 w 117"/>
                <a:gd name="T31" fmla="*/ 6858 h 132"/>
                <a:gd name="T32" fmla="*/ 5622 w 117"/>
                <a:gd name="T33" fmla="*/ 5512 h 132"/>
                <a:gd name="T34" fmla="*/ 4844 w 117"/>
                <a:gd name="T35" fmla="*/ 4868 h 132"/>
                <a:gd name="T36" fmla="*/ 5785 w 117"/>
                <a:gd name="T37" fmla="*/ 4436 h 132"/>
                <a:gd name="T38" fmla="*/ 6620 w 117"/>
                <a:gd name="T39" fmla="*/ 4250 h 132"/>
                <a:gd name="T40" fmla="*/ 7452 w 117"/>
                <a:gd name="T41" fmla="*/ 3955 h 132"/>
                <a:gd name="T42" fmla="*/ 8230 w 117"/>
                <a:gd name="T43" fmla="*/ 3817 h 132"/>
                <a:gd name="T44" fmla="*/ 8808 w 117"/>
                <a:gd name="T45" fmla="*/ 3645 h 132"/>
                <a:gd name="T46" fmla="*/ 9137 w 117"/>
                <a:gd name="T47" fmla="*/ 3350 h 132"/>
                <a:gd name="T48" fmla="*/ 9476 w 117"/>
                <a:gd name="T49" fmla="*/ 3213 h 132"/>
                <a:gd name="T50" fmla="*/ 9558 w 117"/>
                <a:gd name="T51" fmla="*/ 3213 h 132"/>
                <a:gd name="T52" fmla="*/ 6290 w 117"/>
                <a:gd name="T53" fmla="*/ 0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2349 w 29"/>
                <a:gd name="T1" fmla="*/ 0 h 77"/>
                <a:gd name="T2" fmla="*/ 1863 w 29"/>
                <a:gd name="T3" fmla="*/ 0 h 77"/>
                <a:gd name="T4" fmla="*/ 1296 w 29"/>
                <a:gd name="T5" fmla="*/ 633 h 77"/>
                <a:gd name="T6" fmla="*/ 729 w 29"/>
                <a:gd name="T7" fmla="*/ 1445 h 77"/>
                <a:gd name="T8" fmla="*/ 324 w 29"/>
                <a:gd name="T9" fmla="*/ 3064 h 77"/>
                <a:gd name="T10" fmla="*/ 81 w 29"/>
                <a:gd name="T11" fmla="*/ 4825 h 77"/>
                <a:gd name="T12" fmla="*/ 0 w 29"/>
                <a:gd name="T13" fmla="*/ 7078 h 77"/>
                <a:gd name="T14" fmla="*/ 243 w 29"/>
                <a:gd name="T15" fmla="*/ 9650 h 77"/>
                <a:gd name="T16" fmla="*/ 891 w 29"/>
                <a:gd name="T17" fmla="*/ 12344 h 77"/>
                <a:gd name="T18" fmla="*/ 1215 w 29"/>
                <a:gd name="T19" fmla="*/ 8522 h 77"/>
                <a:gd name="T20" fmla="*/ 1539 w 29"/>
                <a:gd name="T21" fmla="*/ 5950 h 77"/>
                <a:gd name="T22" fmla="*/ 1863 w 29"/>
                <a:gd name="T23" fmla="*/ 3519 h 77"/>
                <a:gd name="T24" fmla="*/ 2349 w 29"/>
                <a:gd name="T25" fmla="*/ 0 h 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88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988 h 237"/>
                <a:gd name="T4" fmla="*/ 148 w 257"/>
                <a:gd name="T5" fmla="*/ 1959 h 237"/>
                <a:gd name="T6" fmla="*/ 294 w 257"/>
                <a:gd name="T7" fmla="*/ 2942 h 237"/>
                <a:gd name="T8" fmla="*/ 541 w 257"/>
                <a:gd name="T9" fmla="*/ 3838 h 237"/>
                <a:gd name="T10" fmla="*/ 893 w 257"/>
                <a:gd name="T11" fmla="*/ 4671 h 237"/>
                <a:gd name="T12" fmla="*/ 1341 w 257"/>
                <a:gd name="T13" fmla="*/ 5527 h 237"/>
                <a:gd name="T14" fmla="*/ 1881 w 257"/>
                <a:gd name="T15" fmla="*/ 6310 h 237"/>
                <a:gd name="T16" fmla="*/ 2515 w 257"/>
                <a:gd name="T17" fmla="*/ 6968 h 237"/>
                <a:gd name="T18" fmla="*/ 3315 w 257"/>
                <a:gd name="T19" fmla="*/ 7601 h 237"/>
                <a:gd name="T20" fmla="*/ 4240 w 257"/>
                <a:gd name="T21" fmla="*/ 8144 h 237"/>
                <a:gd name="T22" fmla="*/ 5231 w 257"/>
                <a:gd name="T23" fmla="*/ 8582 h 237"/>
                <a:gd name="T24" fmla="*/ 6452 w 257"/>
                <a:gd name="T25" fmla="*/ 8928 h 237"/>
                <a:gd name="T26" fmla="*/ 7793 w 257"/>
                <a:gd name="T27" fmla="*/ 9165 h 237"/>
                <a:gd name="T28" fmla="*/ 9269 w 257"/>
                <a:gd name="T29" fmla="*/ 9290 h 237"/>
                <a:gd name="T30" fmla="*/ 10848 w 257"/>
                <a:gd name="T31" fmla="*/ 9240 h 237"/>
                <a:gd name="T32" fmla="*/ 12674 w 257"/>
                <a:gd name="T33" fmla="*/ 9085 h 237"/>
                <a:gd name="T34" fmla="*/ 11052 w 257"/>
                <a:gd name="T35" fmla="*/ 8895 h 237"/>
                <a:gd name="T36" fmla="*/ 9619 w 257"/>
                <a:gd name="T37" fmla="*/ 8615 h 237"/>
                <a:gd name="T38" fmla="*/ 8371 w 257"/>
                <a:gd name="T39" fmla="*/ 8302 h 237"/>
                <a:gd name="T40" fmla="*/ 7295 w 257"/>
                <a:gd name="T41" fmla="*/ 7989 h 237"/>
                <a:gd name="T42" fmla="*/ 6307 w 257"/>
                <a:gd name="T43" fmla="*/ 7569 h 237"/>
                <a:gd name="T44" fmla="*/ 5525 w 257"/>
                <a:gd name="T45" fmla="*/ 7124 h 237"/>
                <a:gd name="T46" fmla="*/ 4783 w 257"/>
                <a:gd name="T47" fmla="*/ 6623 h 237"/>
                <a:gd name="T48" fmla="*/ 4150 w 257"/>
                <a:gd name="T49" fmla="*/ 6080 h 237"/>
                <a:gd name="T50" fmla="*/ 3553 w 257"/>
                <a:gd name="T51" fmla="*/ 5527 h 237"/>
                <a:gd name="T52" fmla="*/ 3013 w 257"/>
                <a:gd name="T53" fmla="*/ 4902 h 237"/>
                <a:gd name="T54" fmla="*/ 2570 w 257"/>
                <a:gd name="T55" fmla="*/ 4201 h 237"/>
                <a:gd name="T56" fmla="*/ 2120 w 257"/>
                <a:gd name="T57" fmla="*/ 3443 h 237"/>
                <a:gd name="T58" fmla="*/ 1622 w 257"/>
                <a:gd name="T59" fmla="*/ 2710 h 237"/>
                <a:gd name="T60" fmla="*/ 1137 w 257"/>
                <a:gd name="T61" fmla="*/ 1847 h 237"/>
                <a:gd name="T62" fmla="*/ 596 w 257"/>
                <a:gd name="T63" fmla="*/ 938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3867 w 124"/>
                <a:gd name="T1" fmla="*/ 0 h 110"/>
                <a:gd name="T2" fmla="*/ 6219 w 124"/>
                <a:gd name="T3" fmla="*/ 4408 h 110"/>
                <a:gd name="T4" fmla="*/ 6012 w 124"/>
                <a:gd name="T5" fmla="*/ 4357 h 110"/>
                <a:gd name="T6" fmla="*/ 5368 w 124"/>
                <a:gd name="T7" fmla="*/ 4279 h 110"/>
                <a:gd name="T8" fmla="*/ 4468 w 124"/>
                <a:gd name="T9" fmla="*/ 4114 h 110"/>
                <a:gd name="T10" fmla="*/ 3414 w 124"/>
                <a:gd name="T11" fmla="*/ 4036 h 110"/>
                <a:gd name="T12" fmla="*/ 2259 w 124"/>
                <a:gd name="T13" fmla="*/ 3953 h 110"/>
                <a:gd name="T14" fmla="*/ 1261 w 124"/>
                <a:gd name="T15" fmla="*/ 4006 h 110"/>
                <a:gd name="T16" fmla="*/ 452 w 124"/>
                <a:gd name="T17" fmla="*/ 4165 h 110"/>
                <a:gd name="T18" fmla="*/ 0 w 124"/>
                <a:gd name="T19" fmla="*/ 4491 h 110"/>
                <a:gd name="T20" fmla="*/ 205 w 124"/>
                <a:gd name="T21" fmla="*/ 4006 h 110"/>
                <a:gd name="T22" fmla="*/ 397 w 124"/>
                <a:gd name="T23" fmla="*/ 3634 h 110"/>
                <a:gd name="T24" fmla="*/ 806 w 124"/>
                <a:gd name="T25" fmla="*/ 3341 h 110"/>
                <a:gd name="T26" fmla="*/ 1261 w 124"/>
                <a:gd name="T27" fmla="*/ 3098 h 110"/>
                <a:gd name="T28" fmla="*/ 1807 w 124"/>
                <a:gd name="T29" fmla="*/ 2939 h 110"/>
                <a:gd name="T30" fmla="*/ 2358 w 124"/>
                <a:gd name="T31" fmla="*/ 2886 h 110"/>
                <a:gd name="T32" fmla="*/ 2959 w 124"/>
                <a:gd name="T33" fmla="*/ 2886 h 110"/>
                <a:gd name="T34" fmla="*/ 3619 w 124"/>
                <a:gd name="T35" fmla="*/ 3020 h 110"/>
                <a:gd name="T36" fmla="*/ 3654 w 124"/>
                <a:gd name="T37" fmla="*/ 2886 h 110"/>
                <a:gd name="T38" fmla="*/ 3505 w 124"/>
                <a:gd name="T39" fmla="*/ 2292 h 110"/>
                <a:gd name="T40" fmla="*/ 3356 w 124"/>
                <a:gd name="T41" fmla="*/ 1552 h 110"/>
                <a:gd name="T42" fmla="*/ 3257 w 124"/>
                <a:gd name="T43" fmla="*/ 1226 h 110"/>
                <a:gd name="T44" fmla="*/ 3167 w 124"/>
                <a:gd name="T45" fmla="*/ 1226 h 110"/>
                <a:gd name="T46" fmla="*/ 3053 w 124"/>
                <a:gd name="T47" fmla="*/ 1175 h 110"/>
                <a:gd name="T48" fmla="*/ 2959 w 124"/>
                <a:gd name="T49" fmla="*/ 1067 h 110"/>
                <a:gd name="T50" fmla="*/ 2869 w 124"/>
                <a:gd name="T51" fmla="*/ 940 h 110"/>
                <a:gd name="T52" fmla="*/ 2869 w 124"/>
                <a:gd name="T53" fmla="*/ 773 h 110"/>
                <a:gd name="T54" fmla="*/ 2959 w 124"/>
                <a:gd name="T55" fmla="*/ 561 h 110"/>
                <a:gd name="T56" fmla="*/ 3313 w 124"/>
                <a:gd name="T57" fmla="*/ 326 h 110"/>
                <a:gd name="T58" fmla="*/ 3867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1588 w 46"/>
                <a:gd name="T1" fmla="*/ 0 h 94"/>
                <a:gd name="T2" fmla="*/ 1016 w 46"/>
                <a:gd name="T3" fmla="*/ 1433 h 94"/>
                <a:gd name="T4" fmla="*/ 765 w 46"/>
                <a:gd name="T5" fmla="*/ 2347 h 94"/>
                <a:gd name="T6" fmla="*/ 559 w 46"/>
                <a:gd name="T7" fmla="*/ 2987 h 94"/>
                <a:gd name="T8" fmla="*/ 0 w 46"/>
                <a:gd name="T9" fmla="*/ 3552 h 94"/>
                <a:gd name="T10" fmla="*/ 615 w 46"/>
                <a:gd name="T11" fmla="*/ 3319 h 94"/>
                <a:gd name="T12" fmla="*/ 1187 w 46"/>
                <a:gd name="T13" fmla="*/ 3017 h 94"/>
                <a:gd name="T14" fmla="*/ 1644 w 46"/>
                <a:gd name="T15" fmla="*/ 2605 h 94"/>
                <a:gd name="T16" fmla="*/ 2046 w 46"/>
                <a:gd name="T17" fmla="*/ 2152 h 94"/>
                <a:gd name="T18" fmla="*/ 2294 w 46"/>
                <a:gd name="T19" fmla="*/ 1658 h 94"/>
                <a:gd name="T20" fmla="*/ 2353 w 46"/>
                <a:gd name="T21" fmla="*/ 1125 h 94"/>
                <a:gd name="T22" fmla="*/ 2139 w 46"/>
                <a:gd name="T23" fmla="*/ 565 h 94"/>
                <a:gd name="T24" fmla="*/ 1588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293 w 149"/>
                <a:gd name="T3" fmla="*/ 693 h 704"/>
                <a:gd name="T4" fmla="*/ 773 w 149"/>
                <a:gd name="T5" fmla="*/ 1601 h 704"/>
                <a:gd name="T6" fmla="*/ 1356 w 149"/>
                <a:gd name="T7" fmla="*/ 2721 h 704"/>
                <a:gd name="T8" fmla="*/ 1983 w 149"/>
                <a:gd name="T9" fmla="*/ 4214 h 704"/>
                <a:gd name="T10" fmla="*/ 2812 w 149"/>
                <a:gd name="T11" fmla="*/ 6031 h 704"/>
                <a:gd name="T12" fmla="*/ 3542 w 149"/>
                <a:gd name="T13" fmla="*/ 7985 h 704"/>
                <a:gd name="T14" fmla="*/ 4257 w 149"/>
                <a:gd name="T15" fmla="*/ 10259 h 704"/>
                <a:gd name="T16" fmla="*/ 4843 w 149"/>
                <a:gd name="T17" fmla="*/ 12872 h 704"/>
                <a:gd name="T18" fmla="*/ 5412 w 149"/>
                <a:gd name="T19" fmla="*/ 15626 h 704"/>
                <a:gd name="T20" fmla="*/ 5816 w 149"/>
                <a:gd name="T21" fmla="*/ 18795 h 704"/>
                <a:gd name="T22" fmla="*/ 5998 w 149"/>
                <a:gd name="T23" fmla="*/ 22317 h 704"/>
                <a:gd name="T24" fmla="*/ 6095 w 149"/>
                <a:gd name="T25" fmla="*/ 25980 h 704"/>
                <a:gd name="T26" fmla="*/ 5816 w 149"/>
                <a:gd name="T27" fmla="*/ 30089 h 704"/>
                <a:gd name="T28" fmla="*/ 5267 w 149"/>
                <a:gd name="T29" fmla="*/ 34422 h 704"/>
                <a:gd name="T30" fmla="*/ 4460 w 149"/>
                <a:gd name="T31" fmla="*/ 38946 h 704"/>
                <a:gd name="T32" fmla="*/ 3250 w 149"/>
                <a:gd name="T33" fmla="*/ 43974 h 704"/>
                <a:gd name="T34" fmla="*/ 1891 w 149"/>
                <a:gd name="T35" fmla="*/ 49653 h 704"/>
                <a:gd name="T36" fmla="*/ 1008 w 149"/>
                <a:gd name="T37" fmla="*/ 54926 h 704"/>
                <a:gd name="T38" fmla="*/ 480 w 149"/>
                <a:gd name="T39" fmla="*/ 59803 h 704"/>
                <a:gd name="T40" fmla="*/ 293 w 149"/>
                <a:gd name="T41" fmla="*/ 64478 h 704"/>
                <a:gd name="T42" fmla="*/ 293 w 149"/>
                <a:gd name="T43" fmla="*/ 68941 h 704"/>
                <a:gd name="T44" fmla="*/ 382 w 149"/>
                <a:gd name="T45" fmla="*/ 73018 h 704"/>
                <a:gd name="T46" fmla="*/ 586 w 149"/>
                <a:gd name="T47" fmla="*/ 76678 h 704"/>
                <a:gd name="T48" fmla="*/ 680 w 149"/>
                <a:gd name="T49" fmla="*/ 80203 h 704"/>
                <a:gd name="T50" fmla="*/ 1983 w 149"/>
                <a:gd name="T51" fmla="*/ 78386 h 704"/>
                <a:gd name="T52" fmla="*/ 1891 w 149"/>
                <a:gd name="T53" fmla="*/ 77478 h 704"/>
                <a:gd name="T54" fmla="*/ 1746 w 149"/>
                <a:gd name="T55" fmla="*/ 74832 h 704"/>
                <a:gd name="T56" fmla="*/ 1593 w 149"/>
                <a:gd name="T57" fmla="*/ 70862 h 704"/>
                <a:gd name="T58" fmla="*/ 1691 w 149"/>
                <a:gd name="T59" fmla="*/ 65524 h 704"/>
                <a:gd name="T60" fmla="*/ 1983 w 149"/>
                <a:gd name="T61" fmla="*/ 59143 h 704"/>
                <a:gd name="T62" fmla="*/ 2812 w 149"/>
                <a:gd name="T63" fmla="*/ 51851 h 704"/>
                <a:gd name="T64" fmla="*/ 4167 w 149"/>
                <a:gd name="T65" fmla="*/ 43974 h 704"/>
                <a:gd name="T66" fmla="*/ 6241 w 149"/>
                <a:gd name="T67" fmla="*/ 35670 h 704"/>
                <a:gd name="T68" fmla="*/ 6916 w 149"/>
                <a:gd name="T69" fmla="*/ 31808 h 704"/>
                <a:gd name="T70" fmla="*/ 7214 w 149"/>
                <a:gd name="T71" fmla="*/ 26780 h 704"/>
                <a:gd name="T72" fmla="*/ 6971 w 149"/>
                <a:gd name="T73" fmla="*/ 20952 h 704"/>
                <a:gd name="T74" fmla="*/ 6351 w 149"/>
                <a:gd name="T75" fmla="*/ 15273 h 704"/>
                <a:gd name="T76" fmla="*/ 5267 w 149"/>
                <a:gd name="T77" fmla="*/ 9690 h 704"/>
                <a:gd name="T78" fmla="*/ 3925 w 149"/>
                <a:gd name="T79" fmla="*/ 5018 h 704"/>
                <a:gd name="T80" fmla="*/ 2129 w 149"/>
                <a:gd name="T81" fmla="*/ 1601 h 704"/>
                <a:gd name="T82" fmla="*/ 0 w 149"/>
                <a:gd name="T83" fmla="*/ 0 h 7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6191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  <a:extLst/>
        </p:spPr>
        <p:txBody>
          <a:bodyPr/>
          <a:lstStyle>
            <a:lvl1pPr>
              <a:defRPr sz="5200" b="1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92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5208C-54B1-4C5A-883D-C82FD17BEC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5760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873A4-80AC-4BB4-BD89-6A89314442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5482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8DBAF-5BA9-44C0-AA13-57DBF8FC97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0426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EAB4C-10D8-4F2E-AA26-76B898B8C2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1375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B2986-0134-42A1-B7E9-327E7691AA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7778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6CEDF-C587-46F8-B675-8CB51FCAC0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7959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C560AC-C323-4678-A6C8-7EE95BA2C8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6777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AA448-E428-429E-BEFA-C93CB2ED61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1508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2ABDC3-5E7A-4738-BE55-16CC5558146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563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BE327E-AB21-4EE9-B31C-A67A4425BE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8279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FCB10-46DC-4DA6-AB5B-2718C2A291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6148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195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107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7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7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03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1062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198 w 217"/>
                  <a:gd name="T1" fmla="*/ 910 h 210"/>
                  <a:gd name="T2" fmla="*/ 159 w 217"/>
                  <a:gd name="T3" fmla="*/ 860 h 210"/>
                  <a:gd name="T4" fmla="*/ 114 w 217"/>
                  <a:gd name="T5" fmla="*/ 785 h 210"/>
                  <a:gd name="T6" fmla="*/ 66 w 217"/>
                  <a:gd name="T7" fmla="*/ 687 h 210"/>
                  <a:gd name="T8" fmla="*/ 20 w 217"/>
                  <a:gd name="T9" fmla="*/ 584 h 210"/>
                  <a:gd name="T10" fmla="*/ 0 w 217"/>
                  <a:gd name="T11" fmla="*/ 473 h 210"/>
                  <a:gd name="T12" fmla="*/ 1 w 217"/>
                  <a:gd name="T13" fmla="*/ 354 h 210"/>
                  <a:gd name="T14" fmla="*/ 39 w 217"/>
                  <a:gd name="T15" fmla="*/ 245 h 210"/>
                  <a:gd name="T16" fmla="*/ 117 w 217"/>
                  <a:gd name="T17" fmla="*/ 154 h 210"/>
                  <a:gd name="T18" fmla="*/ 196 w 217"/>
                  <a:gd name="T19" fmla="*/ 95 h 210"/>
                  <a:gd name="T20" fmla="*/ 260 w 217"/>
                  <a:gd name="T21" fmla="*/ 52 h 210"/>
                  <a:gd name="T22" fmla="*/ 312 w 217"/>
                  <a:gd name="T23" fmla="*/ 29 h 210"/>
                  <a:gd name="T24" fmla="*/ 352 w 217"/>
                  <a:gd name="T25" fmla="*/ 20 h 210"/>
                  <a:gd name="T26" fmla="*/ 381 w 217"/>
                  <a:gd name="T27" fmla="*/ 20 h 210"/>
                  <a:gd name="T28" fmla="*/ 450 w 217"/>
                  <a:gd name="T29" fmla="*/ 0 h 210"/>
                  <a:gd name="T30" fmla="*/ 639 w 217"/>
                  <a:gd name="T31" fmla="*/ 36 h 210"/>
                  <a:gd name="T32" fmla="*/ 692 w 217"/>
                  <a:gd name="T33" fmla="*/ 52 h 210"/>
                  <a:gd name="T34" fmla="*/ 744 w 217"/>
                  <a:gd name="T35" fmla="*/ 66 h 210"/>
                  <a:gd name="T36" fmla="*/ 789 w 217"/>
                  <a:gd name="T37" fmla="*/ 81 h 210"/>
                  <a:gd name="T38" fmla="*/ 822 w 217"/>
                  <a:gd name="T39" fmla="*/ 100 h 210"/>
                  <a:gd name="T40" fmla="*/ 860 w 217"/>
                  <a:gd name="T41" fmla="*/ 117 h 210"/>
                  <a:gd name="T42" fmla="*/ 889 w 217"/>
                  <a:gd name="T43" fmla="*/ 137 h 210"/>
                  <a:gd name="T44" fmla="*/ 912 w 217"/>
                  <a:gd name="T45" fmla="*/ 164 h 210"/>
                  <a:gd name="T46" fmla="*/ 939 w 217"/>
                  <a:gd name="T47" fmla="*/ 196 h 210"/>
                  <a:gd name="T48" fmla="*/ 889 w 217"/>
                  <a:gd name="T49" fmla="*/ 175 h 210"/>
                  <a:gd name="T50" fmla="*/ 841 w 217"/>
                  <a:gd name="T51" fmla="*/ 156 h 210"/>
                  <a:gd name="T52" fmla="*/ 793 w 217"/>
                  <a:gd name="T53" fmla="*/ 144 h 210"/>
                  <a:gd name="T54" fmla="*/ 744 w 217"/>
                  <a:gd name="T55" fmla="*/ 128 h 210"/>
                  <a:gd name="T56" fmla="*/ 705 w 217"/>
                  <a:gd name="T57" fmla="*/ 117 h 210"/>
                  <a:gd name="T58" fmla="*/ 664 w 217"/>
                  <a:gd name="T59" fmla="*/ 114 h 210"/>
                  <a:gd name="T60" fmla="*/ 617 w 217"/>
                  <a:gd name="T61" fmla="*/ 107 h 210"/>
                  <a:gd name="T62" fmla="*/ 578 w 217"/>
                  <a:gd name="T63" fmla="*/ 107 h 210"/>
                  <a:gd name="T64" fmla="*/ 541 w 217"/>
                  <a:gd name="T65" fmla="*/ 107 h 210"/>
                  <a:gd name="T66" fmla="*/ 502 w 217"/>
                  <a:gd name="T67" fmla="*/ 108 h 210"/>
                  <a:gd name="T68" fmla="*/ 462 w 217"/>
                  <a:gd name="T69" fmla="*/ 117 h 210"/>
                  <a:gd name="T70" fmla="*/ 428 w 217"/>
                  <a:gd name="T71" fmla="*/ 127 h 210"/>
                  <a:gd name="T72" fmla="*/ 394 w 217"/>
                  <a:gd name="T73" fmla="*/ 144 h 210"/>
                  <a:gd name="T74" fmla="*/ 353 w 217"/>
                  <a:gd name="T75" fmla="*/ 156 h 210"/>
                  <a:gd name="T76" fmla="*/ 320 w 217"/>
                  <a:gd name="T77" fmla="*/ 177 h 210"/>
                  <a:gd name="T78" fmla="*/ 286 w 217"/>
                  <a:gd name="T79" fmla="*/ 198 h 210"/>
                  <a:gd name="T80" fmla="*/ 225 w 217"/>
                  <a:gd name="T81" fmla="*/ 264 h 210"/>
                  <a:gd name="T82" fmla="*/ 183 w 217"/>
                  <a:gd name="T83" fmla="*/ 346 h 210"/>
                  <a:gd name="T84" fmla="*/ 159 w 217"/>
                  <a:gd name="T85" fmla="*/ 447 h 210"/>
                  <a:gd name="T86" fmla="*/ 150 w 217"/>
                  <a:gd name="T87" fmla="*/ 547 h 210"/>
                  <a:gd name="T88" fmla="*/ 150 w 217"/>
                  <a:gd name="T89" fmla="*/ 657 h 210"/>
                  <a:gd name="T90" fmla="*/ 164 w 217"/>
                  <a:gd name="T91" fmla="*/ 753 h 210"/>
                  <a:gd name="T92" fmla="*/ 177 w 217"/>
                  <a:gd name="T93" fmla="*/ 841 h 210"/>
                  <a:gd name="T94" fmla="*/ 198 w 217"/>
                  <a:gd name="T95" fmla="*/ 910 h 21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63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468 w 182"/>
                  <a:gd name="T1" fmla="*/ 0 h 213"/>
                  <a:gd name="T2" fmla="*/ 481 w 182"/>
                  <a:gd name="T3" fmla="*/ 9 h 213"/>
                  <a:gd name="T4" fmla="*/ 508 w 182"/>
                  <a:gd name="T5" fmla="*/ 36 h 213"/>
                  <a:gd name="T6" fmla="*/ 546 w 182"/>
                  <a:gd name="T7" fmla="*/ 80 h 213"/>
                  <a:gd name="T8" fmla="*/ 589 w 182"/>
                  <a:gd name="T9" fmla="*/ 145 h 213"/>
                  <a:gd name="T10" fmla="*/ 623 w 182"/>
                  <a:gd name="T11" fmla="*/ 226 h 213"/>
                  <a:gd name="T12" fmla="*/ 645 w 182"/>
                  <a:gd name="T13" fmla="*/ 333 h 213"/>
                  <a:gd name="T14" fmla="*/ 645 w 182"/>
                  <a:gd name="T15" fmla="*/ 460 h 213"/>
                  <a:gd name="T16" fmla="*/ 618 w 182"/>
                  <a:gd name="T17" fmla="*/ 609 h 213"/>
                  <a:gd name="T18" fmla="*/ 603 w 182"/>
                  <a:gd name="T19" fmla="*/ 651 h 213"/>
                  <a:gd name="T20" fmla="*/ 584 w 182"/>
                  <a:gd name="T21" fmla="*/ 685 h 213"/>
                  <a:gd name="T22" fmla="*/ 564 w 182"/>
                  <a:gd name="T23" fmla="*/ 723 h 213"/>
                  <a:gd name="T24" fmla="*/ 537 w 182"/>
                  <a:gd name="T25" fmla="*/ 756 h 213"/>
                  <a:gd name="T26" fmla="*/ 501 w 182"/>
                  <a:gd name="T27" fmla="*/ 787 h 213"/>
                  <a:gd name="T28" fmla="*/ 471 w 182"/>
                  <a:gd name="T29" fmla="*/ 811 h 213"/>
                  <a:gd name="T30" fmla="*/ 439 w 182"/>
                  <a:gd name="T31" fmla="*/ 834 h 213"/>
                  <a:gd name="T32" fmla="*/ 394 w 182"/>
                  <a:gd name="T33" fmla="*/ 853 h 213"/>
                  <a:gd name="T34" fmla="*/ 353 w 182"/>
                  <a:gd name="T35" fmla="*/ 862 h 213"/>
                  <a:gd name="T36" fmla="*/ 311 w 182"/>
                  <a:gd name="T37" fmla="*/ 873 h 213"/>
                  <a:gd name="T38" fmla="*/ 263 w 182"/>
                  <a:gd name="T39" fmla="*/ 881 h 213"/>
                  <a:gd name="T40" fmla="*/ 212 w 182"/>
                  <a:gd name="T41" fmla="*/ 881 h 213"/>
                  <a:gd name="T42" fmla="*/ 157 w 182"/>
                  <a:gd name="T43" fmla="*/ 873 h 213"/>
                  <a:gd name="T44" fmla="*/ 108 w 182"/>
                  <a:gd name="T45" fmla="*/ 862 h 213"/>
                  <a:gd name="T46" fmla="*/ 50 w 182"/>
                  <a:gd name="T47" fmla="*/ 843 h 213"/>
                  <a:gd name="T48" fmla="*/ 0 w 182"/>
                  <a:gd name="T49" fmla="*/ 821 h 213"/>
                  <a:gd name="T50" fmla="*/ 48 w 182"/>
                  <a:gd name="T51" fmla="*/ 853 h 213"/>
                  <a:gd name="T52" fmla="*/ 95 w 182"/>
                  <a:gd name="T53" fmla="*/ 873 h 213"/>
                  <a:gd name="T54" fmla="*/ 143 w 182"/>
                  <a:gd name="T55" fmla="*/ 895 h 213"/>
                  <a:gd name="T56" fmla="*/ 184 w 182"/>
                  <a:gd name="T57" fmla="*/ 910 h 213"/>
                  <a:gd name="T58" fmla="*/ 226 w 182"/>
                  <a:gd name="T59" fmla="*/ 923 h 213"/>
                  <a:gd name="T60" fmla="*/ 272 w 182"/>
                  <a:gd name="T61" fmla="*/ 928 h 213"/>
                  <a:gd name="T62" fmla="*/ 312 w 182"/>
                  <a:gd name="T63" fmla="*/ 930 h 213"/>
                  <a:gd name="T64" fmla="*/ 354 w 182"/>
                  <a:gd name="T65" fmla="*/ 930 h 213"/>
                  <a:gd name="T66" fmla="*/ 392 w 182"/>
                  <a:gd name="T67" fmla="*/ 928 h 213"/>
                  <a:gd name="T68" fmla="*/ 429 w 182"/>
                  <a:gd name="T69" fmla="*/ 920 h 213"/>
                  <a:gd name="T70" fmla="*/ 462 w 182"/>
                  <a:gd name="T71" fmla="*/ 910 h 213"/>
                  <a:gd name="T72" fmla="*/ 497 w 182"/>
                  <a:gd name="T73" fmla="*/ 901 h 213"/>
                  <a:gd name="T74" fmla="*/ 528 w 182"/>
                  <a:gd name="T75" fmla="*/ 889 h 213"/>
                  <a:gd name="T76" fmla="*/ 557 w 182"/>
                  <a:gd name="T77" fmla="*/ 870 h 213"/>
                  <a:gd name="T78" fmla="*/ 584 w 182"/>
                  <a:gd name="T79" fmla="*/ 853 h 213"/>
                  <a:gd name="T80" fmla="*/ 609 w 182"/>
                  <a:gd name="T81" fmla="*/ 834 h 213"/>
                  <a:gd name="T82" fmla="*/ 678 w 182"/>
                  <a:gd name="T83" fmla="*/ 768 h 213"/>
                  <a:gd name="T84" fmla="*/ 726 w 182"/>
                  <a:gd name="T85" fmla="*/ 704 h 213"/>
                  <a:gd name="T86" fmla="*/ 754 w 182"/>
                  <a:gd name="T87" fmla="*/ 629 h 213"/>
                  <a:gd name="T88" fmla="*/ 769 w 182"/>
                  <a:gd name="T89" fmla="*/ 561 h 213"/>
                  <a:gd name="T90" fmla="*/ 779 w 182"/>
                  <a:gd name="T91" fmla="*/ 487 h 213"/>
                  <a:gd name="T92" fmla="*/ 779 w 182"/>
                  <a:gd name="T93" fmla="*/ 414 h 213"/>
                  <a:gd name="T94" fmla="*/ 782 w 182"/>
                  <a:gd name="T95" fmla="*/ 346 h 213"/>
                  <a:gd name="T96" fmla="*/ 741 w 182"/>
                  <a:gd name="T97" fmla="*/ 202 h 213"/>
                  <a:gd name="T98" fmla="*/ 671 w 182"/>
                  <a:gd name="T99" fmla="*/ 90 h 213"/>
                  <a:gd name="T100" fmla="*/ 646 w 182"/>
                  <a:gd name="T101" fmla="*/ 80 h 213"/>
                  <a:gd name="T102" fmla="*/ 632 w 182"/>
                  <a:gd name="T103" fmla="*/ 67 h 213"/>
                  <a:gd name="T104" fmla="*/ 609 w 182"/>
                  <a:gd name="T105" fmla="*/ 56 h 213"/>
                  <a:gd name="T106" fmla="*/ 593 w 182"/>
                  <a:gd name="T107" fmla="*/ 48 h 213"/>
                  <a:gd name="T108" fmla="*/ 567 w 182"/>
                  <a:gd name="T109" fmla="*/ 39 h 213"/>
                  <a:gd name="T110" fmla="*/ 541 w 182"/>
                  <a:gd name="T111" fmla="*/ 27 h 213"/>
                  <a:gd name="T112" fmla="*/ 510 w 182"/>
                  <a:gd name="T113" fmla="*/ 13 h 213"/>
                  <a:gd name="T114" fmla="*/ 468 w 182"/>
                  <a:gd name="T115" fmla="*/ 0 h 21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64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26 w 128"/>
                  <a:gd name="T1" fmla="*/ 0 h 217"/>
                  <a:gd name="T2" fmla="*/ 29 w 128"/>
                  <a:gd name="T3" fmla="*/ 2 h 217"/>
                  <a:gd name="T4" fmla="*/ 32 w 128"/>
                  <a:gd name="T5" fmla="*/ 7 h 217"/>
                  <a:gd name="T6" fmla="*/ 34 w 128"/>
                  <a:gd name="T7" fmla="*/ 14 h 217"/>
                  <a:gd name="T8" fmla="*/ 36 w 128"/>
                  <a:gd name="T9" fmla="*/ 21 h 217"/>
                  <a:gd name="T10" fmla="*/ 36 w 128"/>
                  <a:gd name="T11" fmla="*/ 30 h 217"/>
                  <a:gd name="T12" fmla="*/ 32 w 128"/>
                  <a:gd name="T13" fmla="*/ 39 h 217"/>
                  <a:gd name="T14" fmla="*/ 26 w 128"/>
                  <a:gd name="T15" fmla="*/ 48 h 217"/>
                  <a:gd name="T16" fmla="*/ 17 w 128"/>
                  <a:gd name="T17" fmla="*/ 58 h 217"/>
                  <a:gd name="T18" fmla="*/ 14 w 128"/>
                  <a:gd name="T19" fmla="*/ 57 h 217"/>
                  <a:gd name="T20" fmla="*/ 11 w 128"/>
                  <a:gd name="T21" fmla="*/ 56 h 217"/>
                  <a:gd name="T22" fmla="*/ 7 w 128"/>
                  <a:gd name="T23" fmla="*/ 55 h 217"/>
                  <a:gd name="T24" fmla="*/ 5 w 128"/>
                  <a:gd name="T25" fmla="*/ 54 h 217"/>
                  <a:gd name="T26" fmla="*/ 2 w 128"/>
                  <a:gd name="T27" fmla="*/ 52 h 217"/>
                  <a:gd name="T28" fmla="*/ 1 w 128"/>
                  <a:gd name="T29" fmla="*/ 50 h 217"/>
                  <a:gd name="T30" fmla="*/ 0 w 128"/>
                  <a:gd name="T31" fmla="*/ 49 h 217"/>
                  <a:gd name="T32" fmla="*/ 1 w 128"/>
                  <a:gd name="T33" fmla="*/ 47 h 217"/>
                  <a:gd name="T34" fmla="*/ 4 w 128"/>
                  <a:gd name="T35" fmla="*/ 45 h 217"/>
                  <a:gd name="T36" fmla="*/ 8 w 128"/>
                  <a:gd name="T37" fmla="*/ 43 h 217"/>
                  <a:gd name="T38" fmla="*/ 12 w 128"/>
                  <a:gd name="T39" fmla="*/ 40 h 217"/>
                  <a:gd name="T40" fmla="*/ 17 w 128"/>
                  <a:gd name="T41" fmla="*/ 36 h 217"/>
                  <a:gd name="T42" fmla="*/ 22 w 128"/>
                  <a:gd name="T43" fmla="*/ 30 h 217"/>
                  <a:gd name="T44" fmla="*/ 25 w 128"/>
                  <a:gd name="T45" fmla="*/ 22 h 217"/>
                  <a:gd name="T46" fmla="*/ 27 w 128"/>
                  <a:gd name="T47" fmla="*/ 12 h 217"/>
                  <a:gd name="T48" fmla="*/ 26 w 128"/>
                  <a:gd name="T49" fmla="*/ 0 h 21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65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20 w 117"/>
                  <a:gd name="T1" fmla="*/ 0 h 132"/>
                  <a:gd name="T2" fmla="*/ 0 w 117"/>
                  <a:gd name="T3" fmla="*/ 6 h 132"/>
                  <a:gd name="T4" fmla="*/ 1 w 117"/>
                  <a:gd name="T5" fmla="*/ 6 h 132"/>
                  <a:gd name="T6" fmla="*/ 4 w 117"/>
                  <a:gd name="T7" fmla="*/ 7 h 132"/>
                  <a:gd name="T8" fmla="*/ 8 w 117"/>
                  <a:gd name="T9" fmla="*/ 9 h 132"/>
                  <a:gd name="T10" fmla="*/ 12 w 117"/>
                  <a:gd name="T11" fmla="*/ 11 h 132"/>
                  <a:gd name="T12" fmla="*/ 18 w 117"/>
                  <a:gd name="T13" fmla="*/ 16 h 132"/>
                  <a:gd name="T14" fmla="*/ 23 w 117"/>
                  <a:gd name="T15" fmla="*/ 19 h 132"/>
                  <a:gd name="T16" fmla="*/ 28 w 117"/>
                  <a:gd name="T17" fmla="*/ 25 h 132"/>
                  <a:gd name="T18" fmla="*/ 32 w 117"/>
                  <a:gd name="T19" fmla="*/ 33 h 132"/>
                  <a:gd name="T20" fmla="*/ 33 w 117"/>
                  <a:gd name="T21" fmla="*/ 30 h 132"/>
                  <a:gd name="T22" fmla="*/ 32 w 117"/>
                  <a:gd name="T23" fmla="*/ 26 h 132"/>
                  <a:gd name="T24" fmla="*/ 30 w 117"/>
                  <a:gd name="T25" fmla="*/ 22 h 132"/>
                  <a:gd name="T26" fmla="*/ 28 w 117"/>
                  <a:gd name="T27" fmla="*/ 18 h 132"/>
                  <a:gd name="T28" fmla="*/ 25 w 117"/>
                  <a:gd name="T29" fmla="*/ 14 h 132"/>
                  <a:gd name="T30" fmla="*/ 22 w 117"/>
                  <a:gd name="T31" fmla="*/ 11 h 132"/>
                  <a:gd name="T32" fmla="*/ 19 w 117"/>
                  <a:gd name="T33" fmla="*/ 9 h 132"/>
                  <a:gd name="T34" fmla="*/ 17 w 117"/>
                  <a:gd name="T35" fmla="*/ 8 h 132"/>
                  <a:gd name="T36" fmla="*/ 19 w 117"/>
                  <a:gd name="T37" fmla="*/ 7 h 132"/>
                  <a:gd name="T38" fmla="*/ 22 w 117"/>
                  <a:gd name="T39" fmla="*/ 7 h 132"/>
                  <a:gd name="T40" fmla="*/ 25 w 117"/>
                  <a:gd name="T41" fmla="*/ 6 h 132"/>
                  <a:gd name="T42" fmla="*/ 28 w 117"/>
                  <a:gd name="T43" fmla="*/ 6 h 132"/>
                  <a:gd name="T44" fmla="*/ 29 w 117"/>
                  <a:gd name="T45" fmla="*/ 6 h 132"/>
                  <a:gd name="T46" fmla="*/ 30 w 117"/>
                  <a:gd name="T47" fmla="*/ 6 h 132"/>
                  <a:gd name="T48" fmla="*/ 32 w 117"/>
                  <a:gd name="T49" fmla="*/ 6 h 132"/>
                  <a:gd name="T50" fmla="*/ 32 w 117"/>
                  <a:gd name="T51" fmla="*/ 6 h 132"/>
                  <a:gd name="T52" fmla="*/ 20 w 117"/>
                  <a:gd name="T53" fmla="*/ 0 h 1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66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>
                  <a:gd name="T0" fmla="*/ 8 w 29"/>
                  <a:gd name="T1" fmla="*/ 0 h 77"/>
                  <a:gd name="T2" fmla="*/ 7 w 29"/>
                  <a:gd name="T3" fmla="*/ 0 h 77"/>
                  <a:gd name="T4" fmla="*/ 5 w 29"/>
                  <a:gd name="T5" fmla="*/ 1 h 77"/>
                  <a:gd name="T6" fmla="*/ 3 w 29"/>
                  <a:gd name="T7" fmla="*/ 2 h 77"/>
                  <a:gd name="T8" fmla="*/ 1 w 29"/>
                  <a:gd name="T9" fmla="*/ 5 h 77"/>
                  <a:gd name="T10" fmla="*/ 1 w 29"/>
                  <a:gd name="T11" fmla="*/ 8 h 77"/>
                  <a:gd name="T12" fmla="*/ 0 w 29"/>
                  <a:gd name="T13" fmla="*/ 11 h 77"/>
                  <a:gd name="T14" fmla="*/ 1 w 29"/>
                  <a:gd name="T15" fmla="*/ 16 h 77"/>
                  <a:gd name="T16" fmla="*/ 3 w 29"/>
                  <a:gd name="T17" fmla="*/ 20 h 77"/>
                  <a:gd name="T18" fmla="*/ 4 w 29"/>
                  <a:gd name="T19" fmla="*/ 14 h 77"/>
                  <a:gd name="T20" fmla="*/ 5 w 29"/>
                  <a:gd name="T21" fmla="*/ 10 h 77"/>
                  <a:gd name="T22" fmla="*/ 7 w 29"/>
                  <a:gd name="T23" fmla="*/ 6 h 77"/>
                  <a:gd name="T24" fmla="*/ 8 w 29"/>
                  <a:gd name="T25" fmla="*/ 0 h 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1068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3 w 207"/>
                    <a:gd name="T1" fmla="*/ 10 h 564"/>
                    <a:gd name="T2" fmla="*/ 1 w 207"/>
                    <a:gd name="T3" fmla="*/ 17 h 564"/>
                    <a:gd name="T4" fmla="*/ 1 w 207"/>
                    <a:gd name="T5" fmla="*/ 23 h 564"/>
                    <a:gd name="T6" fmla="*/ 0 w 207"/>
                    <a:gd name="T7" fmla="*/ 28 h 564"/>
                    <a:gd name="T8" fmla="*/ 0 w 207"/>
                    <a:gd name="T9" fmla="*/ 35 h 564"/>
                    <a:gd name="T10" fmla="*/ 1 w 207"/>
                    <a:gd name="T11" fmla="*/ 41 h 564"/>
                    <a:gd name="T12" fmla="*/ 1 w 207"/>
                    <a:gd name="T13" fmla="*/ 48 h 564"/>
                    <a:gd name="T14" fmla="*/ 4 w 207"/>
                    <a:gd name="T15" fmla="*/ 57 h 564"/>
                    <a:gd name="T16" fmla="*/ 7 w 207"/>
                    <a:gd name="T17" fmla="*/ 66 h 564"/>
                    <a:gd name="T18" fmla="*/ 10 w 207"/>
                    <a:gd name="T19" fmla="*/ 75 h 564"/>
                    <a:gd name="T20" fmla="*/ 14 w 207"/>
                    <a:gd name="T21" fmla="*/ 83 h 564"/>
                    <a:gd name="T22" fmla="*/ 19 w 207"/>
                    <a:gd name="T23" fmla="*/ 93 h 564"/>
                    <a:gd name="T24" fmla="*/ 24 w 207"/>
                    <a:gd name="T25" fmla="*/ 102 h 564"/>
                    <a:gd name="T26" fmla="*/ 30 w 207"/>
                    <a:gd name="T27" fmla="*/ 111 h 564"/>
                    <a:gd name="T28" fmla="*/ 36 w 207"/>
                    <a:gd name="T29" fmla="*/ 118 h 564"/>
                    <a:gd name="T30" fmla="*/ 41 w 207"/>
                    <a:gd name="T31" fmla="*/ 124 h 564"/>
                    <a:gd name="T32" fmla="*/ 47 w 207"/>
                    <a:gd name="T33" fmla="*/ 129 h 564"/>
                    <a:gd name="T34" fmla="*/ 37 w 207"/>
                    <a:gd name="T35" fmla="*/ 114 h 564"/>
                    <a:gd name="T36" fmla="*/ 29 w 207"/>
                    <a:gd name="T37" fmla="*/ 102 h 564"/>
                    <a:gd name="T38" fmla="*/ 23 w 207"/>
                    <a:gd name="T39" fmla="*/ 93 h 564"/>
                    <a:gd name="T40" fmla="*/ 19 w 207"/>
                    <a:gd name="T41" fmla="*/ 84 h 564"/>
                    <a:gd name="T42" fmla="*/ 17 w 207"/>
                    <a:gd name="T43" fmla="*/ 77 h 564"/>
                    <a:gd name="T44" fmla="*/ 15 w 207"/>
                    <a:gd name="T45" fmla="*/ 71 h 564"/>
                    <a:gd name="T46" fmla="*/ 15 w 207"/>
                    <a:gd name="T47" fmla="*/ 65 h 564"/>
                    <a:gd name="T48" fmla="*/ 13 w 207"/>
                    <a:gd name="T49" fmla="*/ 59 h 564"/>
                    <a:gd name="T50" fmla="*/ 10 w 207"/>
                    <a:gd name="T51" fmla="*/ 47 h 564"/>
                    <a:gd name="T52" fmla="*/ 9 w 207"/>
                    <a:gd name="T53" fmla="*/ 32 h 564"/>
                    <a:gd name="T54" fmla="*/ 10 w 207"/>
                    <a:gd name="T55" fmla="*/ 16 h 564"/>
                    <a:gd name="T56" fmla="*/ 12 w 207"/>
                    <a:gd name="T57" fmla="*/ 0 h 564"/>
                    <a:gd name="T58" fmla="*/ 3 w 207"/>
                    <a:gd name="T59" fmla="*/ 10 h 56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9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4 h 232"/>
                    <a:gd name="T2" fmla="*/ 4 w 47"/>
                    <a:gd name="T3" fmla="*/ 12 h 232"/>
                    <a:gd name="T4" fmla="*/ 6 w 47"/>
                    <a:gd name="T5" fmla="*/ 23 h 232"/>
                    <a:gd name="T6" fmla="*/ 6 w 47"/>
                    <a:gd name="T7" fmla="*/ 36 h 232"/>
                    <a:gd name="T8" fmla="*/ 4 w 47"/>
                    <a:gd name="T9" fmla="*/ 52 h 232"/>
                    <a:gd name="T10" fmla="*/ 11 w 47"/>
                    <a:gd name="T11" fmla="*/ 49 h 232"/>
                    <a:gd name="T12" fmla="*/ 11 w 47"/>
                    <a:gd name="T13" fmla="*/ 41 h 232"/>
                    <a:gd name="T14" fmla="*/ 11 w 47"/>
                    <a:gd name="T15" fmla="*/ 32 h 232"/>
                    <a:gd name="T16" fmla="*/ 11 w 47"/>
                    <a:gd name="T17" fmla="*/ 23 h 232"/>
                    <a:gd name="T18" fmla="*/ 10 w 47"/>
                    <a:gd name="T19" fmla="*/ 16 h 232"/>
                    <a:gd name="T20" fmla="*/ 9 w 47"/>
                    <a:gd name="T21" fmla="*/ 12 h 232"/>
                    <a:gd name="T22" fmla="*/ 7 w 47"/>
                    <a:gd name="T23" fmla="*/ 8 h 232"/>
                    <a:gd name="T24" fmla="*/ 6 w 47"/>
                    <a:gd name="T25" fmla="*/ 4 h 232"/>
                    <a:gd name="T26" fmla="*/ 3 w 47"/>
                    <a:gd name="T27" fmla="*/ 0 h 232"/>
                    <a:gd name="T28" fmla="*/ 0 w 47"/>
                    <a:gd name="T29" fmla="*/ 4 h 23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0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1" y="1723"/>
                  <a:ext cx="60" cy="27"/>
                </a:xfrm>
                <a:custGeom>
                  <a:avLst/>
                  <a:gdLst>
                    <a:gd name="T0" fmla="*/ 19 w 87"/>
                    <a:gd name="T1" fmla="*/ 5 h 40"/>
                    <a:gd name="T2" fmla="*/ 18 w 87"/>
                    <a:gd name="T3" fmla="*/ 3 h 40"/>
                    <a:gd name="T4" fmla="*/ 15 w 87"/>
                    <a:gd name="T5" fmla="*/ 2 h 40"/>
                    <a:gd name="T6" fmla="*/ 13 w 87"/>
                    <a:gd name="T7" fmla="*/ 1 h 40"/>
                    <a:gd name="T8" fmla="*/ 10 w 87"/>
                    <a:gd name="T9" fmla="*/ 1 h 40"/>
                    <a:gd name="T10" fmla="*/ 8 w 87"/>
                    <a:gd name="T11" fmla="*/ 1 h 40"/>
                    <a:gd name="T12" fmla="*/ 6 w 87"/>
                    <a:gd name="T13" fmla="*/ 1 h 40"/>
                    <a:gd name="T14" fmla="*/ 3 w 87"/>
                    <a:gd name="T15" fmla="*/ 0 h 40"/>
                    <a:gd name="T16" fmla="*/ 0 w 87"/>
                    <a:gd name="T17" fmla="*/ 1 h 40"/>
                    <a:gd name="T18" fmla="*/ 1 w 87"/>
                    <a:gd name="T19" fmla="*/ 1 h 40"/>
                    <a:gd name="T20" fmla="*/ 3 w 87"/>
                    <a:gd name="T21" fmla="*/ 2 h 40"/>
                    <a:gd name="T22" fmla="*/ 5 w 87"/>
                    <a:gd name="T23" fmla="*/ 3 h 40"/>
                    <a:gd name="T24" fmla="*/ 8 w 87"/>
                    <a:gd name="T25" fmla="*/ 3 h 40"/>
                    <a:gd name="T26" fmla="*/ 10 w 87"/>
                    <a:gd name="T27" fmla="*/ 5 h 40"/>
                    <a:gd name="T28" fmla="*/ 12 w 87"/>
                    <a:gd name="T29" fmla="*/ 5 h 40"/>
                    <a:gd name="T30" fmla="*/ 14 w 87"/>
                    <a:gd name="T31" fmla="*/ 7 h 40"/>
                    <a:gd name="T32" fmla="*/ 17 w 87"/>
                    <a:gd name="T33" fmla="*/ 8 h 40"/>
                    <a:gd name="T34" fmla="*/ 19 w 87"/>
                    <a:gd name="T35" fmla="*/ 5 h 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1059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60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61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1056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57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58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1053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5 w 83"/>
                  <a:gd name="T1" fmla="*/ 2 h 117"/>
                  <a:gd name="T2" fmla="*/ 1 w 83"/>
                  <a:gd name="T3" fmla="*/ 0 h 117"/>
                  <a:gd name="T4" fmla="*/ 0 w 83"/>
                  <a:gd name="T5" fmla="*/ 8 h 117"/>
                  <a:gd name="T6" fmla="*/ 5 w 83"/>
                  <a:gd name="T7" fmla="*/ 2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54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7 h 98"/>
                  <a:gd name="T2" fmla="*/ 8 w 140"/>
                  <a:gd name="T3" fmla="*/ 0 h 98"/>
                  <a:gd name="T4" fmla="*/ 9 w 140"/>
                  <a:gd name="T5" fmla="*/ 4 h 98"/>
                  <a:gd name="T6" fmla="*/ 0 w 140"/>
                  <a:gd name="T7" fmla="*/ 7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55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0 w 145"/>
                  <a:gd name="T3" fmla="*/ 0 h 49"/>
                  <a:gd name="T4" fmla="*/ 9 w 145"/>
                  <a:gd name="T5" fmla="*/ 4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03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10 w 109"/>
                <a:gd name="T3" fmla="*/ 1 h 156"/>
                <a:gd name="T4" fmla="*/ 40 w 109"/>
                <a:gd name="T5" fmla="*/ 5 h 156"/>
                <a:gd name="T6" fmla="*/ 79 w 109"/>
                <a:gd name="T7" fmla="*/ 16 h 156"/>
                <a:gd name="T8" fmla="*/ 125 w 109"/>
                <a:gd name="T9" fmla="*/ 32 h 156"/>
                <a:gd name="T10" fmla="*/ 167 w 109"/>
                <a:gd name="T11" fmla="*/ 58 h 156"/>
                <a:gd name="T12" fmla="*/ 206 w 109"/>
                <a:gd name="T13" fmla="*/ 93 h 156"/>
                <a:gd name="T14" fmla="*/ 230 w 109"/>
                <a:gd name="T15" fmla="*/ 142 h 156"/>
                <a:gd name="T16" fmla="*/ 235 w 109"/>
                <a:gd name="T17" fmla="*/ 206 h 156"/>
                <a:gd name="T18" fmla="*/ 225 w 109"/>
                <a:gd name="T19" fmla="*/ 206 h 156"/>
                <a:gd name="T20" fmla="*/ 213 w 109"/>
                <a:gd name="T21" fmla="*/ 206 h 156"/>
                <a:gd name="T22" fmla="*/ 201 w 109"/>
                <a:gd name="T23" fmla="*/ 206 h 156"/>
                <a:gd name="T24" fmla="*/ 186 w 109"/>
                <a:gd name="T25" fmla="*/ 202 h 156"/>
                <a:gd name="T26" fmla="*/ 174 w 109"/>
                <a:gd name="T27" fmla="*/ 201 h 156"/>
                <a:gd name="T28" fmla="*/ 160 w 109"/>
                <a:gd name="T29" fmla="*/ 197 h 156"/>
                <a:gd name="T30" fmla="*/ 142 w 109"/>
                <a:gd name="T31" fmla="*/ 191 h 156"/>
                <a:gd name="T32" fmla="*/ 125 w 109"/>
                <a:gd name="T33" fmla="*/ 183 h 156"/>
                <a:gd name="T34" fmla="*/ 114 w 109"/>
                <a:gd name="T35" fmla="*/ 166 h 156"/>
                <a:gd name="T36" fmla="*/ 114 w 109"/>
                <a:gd name="T37" fmla="*/ 146 h 156"/>
                <a:gd name="T38" fmla="*/ 120 w 109"/>
                <a:gd name="T39" fmla="*/ 126 h 156"/>
                <a:gd name="T40" fmla="*/ 126 w 109"/>
                <a:gd name="T41" fmla="*/ 105 h 156"/>
                <a:gd name="T42" fmla="*/ 120 w 109"/>
                <a:gd name="T43" fmla="*/ 81 h 156"/>
                <a:gd name="T44" fmla="*/ 103 w 109"/>
                <a:gd name="T45" fmla="*/ 56 h 156"/>
                <a:gd name="T46" fmla="*/ 68 w 109"/>
                <a:gd name="T47" fmla="*/ 31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13 w 54"/>
                <a:gd name="T5" fmla="*/ 3 h 40"/>
                <a:gd name="T6" fmla="*/ 29 w 54"/>
                <a:gd name="T7" fmla="*/ 12 h 40"/>
                <a:gd name="T8" fmla="*/ 48 w 54"/>
                <a:gd name="T9" fmla="*/ 16 h 40"/>
                <a:gd name="T10" fmla="*/ 65 w 54"/>
                <a:gd name="T11" fmla="*/ 19 h 40"/>
                <a:gd name="T12" fmla="*/ 83 w 54"/>
                <a:gd name="T13" fmla="*/ 22 h 40"/>
                <a:gd name="T14" fmla="*/ 101 w 54"/>
                <a:gd name="T15" fmla="*/ 24 h 40"/>
                <a:gd name="T16" fmla="*/ 121 w 54"/>
                <a:gd name="T17" fmla="*/ 20 h 40"/>
                <a:gd name="T18" fmla="*/ 119 w 54"/>
                <a:gd name="T19" fmla="*/ 33 h 40"/>
                <a:gd name="T20" fmla="*/ 112 w 54"/>
                <a:gd name="T21" fmla="*/ 44 h 40"/>
                <a:gd name="T22" fmla="*/ 99 w 54"/>
                <a:gd name="T23" fmla="*/ 51 h 40"/>
                <a:gd name="T24" fmla="*/ 82 w 54"/>
                <a:gd name="T25" fmla="*/ 53 h 40"/>
                <a:gd name="T26" fmla="*/ 62 w 54"/>
                <a:gd name="T27" fmla="*/ 52 h 40"/>
                <a:gd name="T28" fmla="*/ 42 w 54"/>
                <a:gd name="T29" fmla="*/ 43 h 40"/>
                <a:gd name="T30" fmla="*/ 22 w 54"/>
                <a:gd name="T31" fmla="*/ 28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9 h 237"/>
                <a:gd name="T4" fmla="*/ 9 w 257"/>
                <a:gd name="T5" fmla="*/ 58 h 237"/>
                <a:gd name="T6" fmla="*/ 20 w 257"/>
                <a:gd name="T7" fmla="*/ 87 h 237"/>
                <a:gd name="T8" fmla="*/ 36 w 257"/>
                <a:gd name="T9" fmla="*/ 112 h 237"/>
                <a:gd name="T10" fmla="*/ 58 w 257"/>
                <a:gd name="T11" fmla="*/ 135 h 237"/>
                <a:gd name="T12" fmla="*/ 86 w 257"/>
                <a:gd name="T13" fmla="*/ 161 h 237"/>
                <a:gd name="T14" fmla="*/ 122 w 257"/>
                <a:gd name="T15" fmla="*/ 184 h 237"/>
                <a:gd name="T16" fmla="*/ 163 w 257"/>
                <a:gd name="T17" fmla="*/ 203 h 237"/>
                <a:gd name="T18" fmla="*/ 216 w 257"/>
                <a:gd name="T19" fmla="*/ 222 h 237"/>
                <a:gd name="T20" fmla="*/ 276 w 257"/>
                <a:gd name="T21" fmla="*/ 237 h 237"/>
                <a:gd name="T22" fmla="*/ 340 w 257"/>
                <a:gd name="T23" fmla="*/ 250 h 237"/>
                <a:gd name="T24" fmla="*/ 419 w 257"/>
                <a:gd name="T25" fmla="*/ 261 h 237"/>
                <a:gd name="T26" fmla="*/ 505 w 257"/>
                <a:gd name="T27" fmla="*/ 267 h 237"/>
                <a:gd name="T28" fmla="*/ 604 w 257"/>
                <a:gd name="T29" fmla="*/ 271 h 237"/>
                <a:gd name="T30" fmla="*/ 705 w 257"/>
                <a:gd name="T31" fmla="*/ 270 h 237"/>
                <a:gd name="T32" fmla="*/ 825 w 257"/>
                <a:gd name="T33" fmla="*/ 265 h 237"/>
                <a:gd name="T34" fmla="*/ 720 w 257"/>
                <a:gd name="T35" fmla="*/ 259 h 237"/>
                <a:gd name="T36" fmla="*/ 625 w 257"/>
                <a:gd name="T37" fmla="*/ 251 h 237"/>
                <a:gd name="T38" fmla="*/ 546 w 257"/>
                <a:gd name="T39" fmla="*/ 242 h 237"/>
                <a:gd name="T40" fmla="*/ 475 w 257"/>
                <a:gd name="T41" fmla="*/ 233 h 237"/>
                <a:gd name="T42" fmla="*/ 411 w 257"/>
                <a:gd name="T43" fmla="*/ 221 h 237"/>
                <a:gd name="T44" fmla="*/ 360 w 257"/>
                <a:gd name="T45" fmla="*/ 208 h 237"/>
                <a:gd name="T46" fmla="*/ 312 w 257"/>
                <a:gd name="T47" fmla="*/ 193 h 237"/>
                <a:gd name="T48" fmla="*/ 269 w 257"/>
                <a:gd name="T49" fmla="*/ 177 h 237"/>
                <a:gd name="T50" fmla="*/ 229 w 257"/>
                <a:gd name="T51" fmla="*/ 161 h 237"/>
                <a:gd name="T52" fmla="*/ 197 w 257"/>
                <a:gd name="T53" fmla="*/ 142 h 237"/>
                <a:gd name="T54" fmla="*/ 169 w 257"/>
                <a:gd name="T55" fmla="*/ 123 h 237"/>
                <a:gd name="T56" fmla="*/ 139 w 257"/>
                <a:gd name="T57" fmla="*/ 100 h 237"/>
                <a:gd name="T58" fmla="*/ 106 w 257"/>
                <a:gd name="T59" fmla="*/ 78 h 237"/>
                <a:gd name="T60" fmla="*/ 74 w 257"/>
                <a:gd name="T61" fmla="*/ 55 h 237"/>
                <a:gd name="T62" fmla="*/ 37 w 257"/>
                <a:gd name="T63" fmla="*/ 28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255 w 124"/>
                <a:gd name="T1" fmla="*/ 0 h 110"/>
                <a:gd name="T2" fmla="*/ 408 w 124"/>
                <a:gd name="T3" fmla="*/ 129 h 110"/>
                <a:gd name="T4" fmla="*/ 396 w 124"/>
                <a:gd name="T5" fmla="*/ 128 h 110"/>
                <a:gd name="T6" fmla="*/ 352 w 124"/>
                <a:gd name="T7" fmla="*/ 125 h 110"/>
                <a:gd name="T8" fmla="*/ 294 w 124"/>
                <a:gd name="T9" fmla="*/ 121 h 110"/>
                <a:gd name="T10" fmla="*/ 225 w 124"/>
                <a:gd name="T11" fmla="*/ 119 h 110"/>
                <a:gd name="T12" fmla="*/ 148 w 124"/>
                <a:gd name="T13" fmla="*/ 116 h 110"/>
                <a:gd name="T14" fmla="*/ 84 w 124"/>
                <a:gd name="T15" fmla="*/ 117 h 110"/>
                <a:gd name="T16" fmla="*/ 30 w 124"/>
                <a:gd name="T17" fmla="*/ 122 h 110"/>
                <a:gd name="T18" fmla="*/ 0 w 124"/>
                <a:gd name="T19" fmla="*/ 131 h 110"/>
                <a:gd name="T20" fmla="*/ 12 w 124"/>
                <a:gd name="T21" fmla="*/ 117 h 110"/>
                <a:gd name="T22" fmla="*/ 27 w 124"/>
                <a:gd name="T23" fmla="*/ 106 h 110"/>
                <a:gd name="T24" fmla="*/ 54 w 124"/>
                <a:gd name="T25" fmla="*/ 98 h 110"/>
                <a:gd name="T26" fmla="*/ 84 w 124"/>
                <a:gd name="T27" fmla="*/ 91 h 110"/>
                <a:gd name="T28" fmla="*/ 119 w 124"/>
                <a:gd name="T29" fmla="*/ 86 h 110"/>
                <a:gd name="T30" fmla="*/ 154 w 124"/>
                <a:gd name="T31" fmla="*/ 85 h 110"/>
                <a:gd name="T32" fmla="*/ 193 w 124"/>
                <a:gd name="T33" fmla="*/ 85 h 110"/>
                <a:gd name="T34" fmla="*/ 237 w 124"/>
                <a:gd name="T35" fmla="*/ 89 h 110"/>
                <a:gd name="T36" fmla="*/ 240 w 124"/>
                <a:gd name="T37" fmla="*/ 85 h 110"/>
                <a:gd name="T38" fmla="*/ 230 w 124"/>
                <a:gd name="T39" fmla="*/ 68 h 110"/>
                <a:gd name="T40" fmla="*/ 220 w 124"/>
                <a:gd name="T41" fmla="*/ 46 h 110"/>
                <a:gd name="T42" fmla="*/ 215 w 124"/>
                <a:gd name="T43" fmla="*/ 35 h 110"/>
                <a:gd name="T44" fmla="*/ 207 w 124"/>
                <a:gd name="T45" fmla="*/ 35 h 110"/>
                <a:gd name="T46" fmla="*/ 199 w 124"/>
                <a:gd name="T47" fmla="*/ 33 h 110"/>
                <a:gd name="T48" fmla="*/ 193 w 124"/>
                <a:gd name="T49" fmla="*/ 30 h 110"/>
                <a:gd name="T50" fmla="*/ 189 w 124"/>
                <a:gd name="T51" fmla="*/ 27 h 110"/>
                <a:gd name="T52" fmla="*/ 189 w 124"/>
                <a:gd name="T53" fmla="*/ 23 h 110"/>
                <a:gd name="T54" fmla="*/ 193 w 124"/>
                <a:gd name="T55" fmla="*/ 18 h 110"/>
                <a:gd name="T56" fmla="*/ 218 w 124"/>
                <a:gd name="T57" fmla="*/ 8 h 110"/>
                <a:gd name="T58" fmla="*/ 255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16 w 109"/>
                <a:gd name="T3" fmla="*/ 1 h 156"/>
                <a:gd name="T4" fmla="*/ 58 w 109"/>
                <a:gd name="T5" fmla="*/ 5 h 156"/>
                <a:gd name="T6" fmla="*/ 121 w 109"/>
                <a:gd name="T7" fmla="*/ 12 h 156"/>
                <a:gd name="T8" fmla="*/ 192 w 109"/>
                <a:gd name="T9" fmla="*/ 28 h 156"/>
                <a:gd name="T10" fmla="*/ 259 w 109"/>
                <a:gd name="T11" fmla="*/ 48 h 156"/>
                <a:gd name="T12" fmla="*/ 317 w 109"/>
                <a:gd name="T13" fmla="*/ 79 h 156"/>
                <a:gd name="T14" fmla="*/ 353 w 109"/>
                <a:gd name="T15" fmla="*/ 120 h 156"/>
                <a:gd name="T16" fmla="*/ 360 w 109"/>
                <a:gd name="T17" fmla="*/ 172 h 156"/>
                <a:gd name="T18" fmla="*/ 349 w 109"/>
                <a:gd name="T19" fmla="*/ 172 h 156"/>
                <a:gd name="T20" fmla="*/ 329 w 109"/>
                <a:gd name="T21" fmla="*/ 172 h 156"/>
                <a:gd name="T22" fmla="*/ 307 w 109"/>
                <a:gd name="T23" fmla="*/ 172 h 156"/>
                <a:gd name="T24" fmla="*/ 287 w 109"/>
                <a:gd name="T25" fmla="*/ 170 h 156"/>
                <a:gd name="T26" fmla="*/ 267 w 109"/>
                <a:gd name="T27" fmla="*/ 169 h 156"/>
                <a:gd name="T28" fmla="*/ 245 w 109"/>
                <a:gd name="T29" fmla="*/ 166 h 156"/>
                <a:gd name="T30" fmla="*/ 218 w 109"/>
                <a:gd name="T31" fmla="*/ 161 h 156"/>
                <a:gd name="T32" fmla="*/ 192 w 109"/>
                <a:gd name="T33" fmla="*/ 155 h 156"/>
                <a:gd name="T34" fmla="*/ 174 w 109"/>
                <a:gd name="T35" fmla="*/ 138 h 156"/>
                <a:gd name="T36" fmla="*/ 174 w 109"/>
                <a:gd name="T37" fmla="*/ 123 h 156"/>
                <a:gd name="T38" fmla="*/ 186 w 109"/>
                <a:gd name="T39" fmla="*/ 107 h 156"/>
                <a:gd name="T40" fmla="*/ 197 w 109"/>
                <a:gd name="T41" fmla="*/ 88 h 156"/>
                <a:gd name="T42" fmla="*/ 186 w 109"/>
                <a:gd name="T43" fmla="*/ 70 h 156"/>
                <a:gd name="T44" fmla="*/ 160 w 109"/>
                <a:gd name="T45" fmla="*/ 47 h 156"/>
                <a:gd name="T46" fmla="*/ 104 w 109"/>
                <a:gd name="T47" fmla="*/ 27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104 w 46"/>
                <a:gd name="T1" fmla="*/ 0 h 94"/>
                <a:gd name="T2" fmla="*/ 66 w 46"/>
                <a:gd name="T3" fmla="*/ 42 h 94"/>
                <a:gd name="T4" fmla="*/ 49 w 46"/>
                <a:gd name="T5" fmla="*/ 70 h 94"/>
                <a:gd name="T6" fmla="*/ 36 w 46"/>
                <a:gd name="T7" fmla="*/ 91 h 94"/>
                <a:gd name="T8" fmla="*/ 0 w 46"/>
                <a:gd name="T9" fmla="*/ 106 h 94"/>
                <a:gd name="T10" fmla="*/ 40 w 46"/>
                <a:gd name="T11" fmla="*/ 100 h 94"/>
                <a:gd name="T12" fmla="*/ 77 w 46"/>
                <a:gd name="T13" fmla="*/ 92 h 94"/>
                <a:gd name="T14" fmla="*/ 105 w 46"/>
                <a:gd name="T15" fmla="*/ 77 h 94"/>
                <a:gd name="T16" fmla="*/ 132 w 46"/>
                <a:gd name="T17" fmla="*/ 65 h 94"/>
                <a:gd name="T18" fmla="*/ 150 w 46"/>
                <a:gd name="T19" fmla="*/ 49 h 94"/>
                <a:gd name="T20" fmla="*/ 152 w 46"/>
                <a:gd name="T21" fmla="*/ 34 h 94"/>
                <a:gd name="T22" fmla="*/ 140 w 46"/>
                <a:gd name="T23" fmla="*/ 15 h 94"/>
                <a:gd name="T24" fmla="*/ 104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20 w 54"/>
                <a:gd name="T5" fmla="*/ 3 h 40"/>
                <a:gd name="T6" fmla="*/ 41 w 54"/>
                <a:gd name="T7" fmla="*/ 8 h 40"/>
                <a:gd name="T8" fmla="*/ 65 w 54"/>
                <a:gd name="T9" fmla="*/ 12 h 40"/>
                <a:gd name="T10" fmla="*/ 92 w 54"/>
                <a:gd name="T11" fmla="*/ 15 h 40"/>
                <a:gd name="T12" fmla="*/ 121 w 54"/>
                <a:gd name="T13" fmla="*/ 17 h 40"/>
                <a:gd name="T14" fmla="*/ 144 w 54"/>
                <a:gd name="T15" fmla="*/ 18 h 40"/>
                <a:gd name="T16" fmla="*/ 171 w 54"/>
                <a:gd name="T17" fmla="*/ 16 h 40"/>
                <a:gd name="T18" fmla="*/ 169 w 54"/>
                <a:gd name="T19" fmla="*/ 29 h 40"/>
                <a:gd name="T20" fmla="*/ 159 w 54"/>
                <a:gd name="T21" fmla="*/ 37 h 40"/>
                <a:gd name="T22" fmla="*/ 140 w 54"/>
                <a:gd name="T23" fmla="*/ 42 h 40"/>
                <a:gd name="T24" fmla="*/ 116 w 54"/>
                <a:gd name="T25" fmla="*/ 44 h 40"/>
                <a:gd name="T26" fmla="*/ 87 w 54"/>
                <a:gd name="T27" fmla="*/ 43 h 40"/>
                <a:gd name="T28" fmla="*/ 59 w 54"/>
                <a:gd name="T29" fmla="*/ 36 h 40"/>
                <a:gd name="T30" fmla="*/ 31 w 54"/>
                <a:gd name="T31" fmla="*/ 24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54 w 596"/>
                <a:gd name="T1" fmla="*/ 416 h 666"/>
                <a:gd name="T2" fmla="*/ 20 w 596"/>
                <a:gd name="T3" fmla="*/ 384 h 666"/>
                <a:gd name="T4" fmla="*/ 0 w 596"/>
                <a:gd name="T5" fmla="*/ 325 h 666"/>
                <a:gd name="T6" fmla="*/ 12 w 596"/>
                <a:gd name="T7" fmla="*/ 250 h 666"/>
                <a:gd name="T8" fmla="*/ 84 w 596"/>
                <a:gd name="T9" fmla="*/ 171 h 666"/>
                <a:gd name="T10" fmla="*/ 228 w 596"/>
                <a:gd name="T11" fmla="*/ 96 h 666"/>
                <a:gd name="T12" fmla="*/ 471 w 596"/>
                <a:gd name="T13" fmla="*/ 35 h 666"/>
                <a:gd name="T14" fmla="*/ 817 w 596"/>
                <a:gd name="T15" fmla="*/ 2 h 666"/>
                <a:gd name="T16" fmla="*/ 1260 w 596"/>
                <a:gd name="T17" fmla="*/ 9 h 666"/>
                <a:gd name="T18" fmla="*/ 1603 w 596"/>
                <a:gd name="T19" fmla="*/ 76 h 666"/>
                <a:gd name="T20" fmla="*/ 1835 w 596"/>
                <a:gd name="T21" fmla="*/ 185 h 666"/>
                <a:gd name="T22" fmla="*/ 1956 w 596"/>
                <a:gd name="T23" fmla="*/ 320 h 666"/>
                <a:gd name="T24" fmla="*/ 1971 w 596"/>
                <a:gd name="T25" fmla="*/ 460 h 666"/>
                <a:gd name="T26" fmla="*/ 1876 w 596"/>
                <a:gd name="T27" fmla="*/ 591 h 666"/>
                <a:gd name="T28" fmla="*/ 1679 w 596"/>
                <a:gd name="T29" fmla="*/ 692 h 666"/>
                <a:gd name="T30" fmla="*/ 1381 w 596"/>
                <a:gd name="T31" fmla="*/ 747 h 666"/>
                <a:gd name="T32" fmla="*/ 1288 w 596"/>
                <a:gd name="T33" fmla="*/ 742 h 666"/>
                <a:gd name="T34" fmla="*/ 1461 w 596"/>
                <a:gd name="T35" fmla="*/ 695 h 666"/>
                <a:gd name="T36" fmla="*/ 1596 w 596"/>
                <a:gd name="T37" fmla="*/ 612 h 666"/>
                <a:gd name="T38" fmla="*/ 1688 w 596"/>
                <a:gd name="T39" fmla="*/ 511 h 666"/>
                <a:gd name="T40" fmla="*/ 1721 w 596"/>
                <a:gd name="T41" fmla="*/ 400 h 666"/>
                <a:gd name="T42" fmla="*/ 1701 w 596"/>
                <a:gd name="T43" fmla="*/ 290 h 666"/>
                <a:gd name="T44" fmla="*/ 1605 w 596"/>
                <a:gd name="T45" fmla="*/ 196 h 666"/>
                <a:gd name="T46" fmla="*/ 1434 w 596"/>
                <a:gd name="T47" fmla="*/ 126 h 666"/>
                <a:gd name="T48" fmla="*/ 1130 w 596"/>
                <a:gd name="T49" fmla="*/ 83 h 666"/>
                <a:gd name="T50" fmla="*/ 815 w 596"/>
                <a:gd name="T51" fmla="*/ 69 h 666"/>
                <a:gd name="T52" fmla="*/ 577 w 596"/>
                <a:gd name="T53" fmla="*/ 79 h 666"/>
                <a:gd name="T54" fmla="*/ 401 w 596"/>
                <a:gd name="T55" fmla="*/ 113 h 666"/>
                <a:gd name="T56" fmla="*/ 277 w 596"/>
                <a:gd name="T57" fmla="*/ 168 h 666"/>
                <a:gd name="T58" fmla="*/ 189 w 596"/>
                <a:gd name="T59" fmla="*/ 232 h 666"/>
                <a:gd name="T60" fmla="*/ 132 w 596"/>
                <a:gd name="T61" fmla="*/ 306 h 666"/>
                <a:gd name="T62" fmla="*/ 93 w 596"/>
                <a:gd name="T63" fmla="*/ 381 h 6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165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67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68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69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4223B4B-C704-4D43-BD7D-8B92790388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85913" y="0"/>
            <a:ext cx="7558087" cy="131445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altLang="en-US" sz="3200" dirty="0" smtClean="0">
                <a:solidFill>
                  <a:schemeClr val="tx2">
                    <a:lumMod val="50000"/>
                  </a:schemeClr>
                </a:solidFill>
              </a:rPr>
              <a:t>Me </a:t>
            </a:r>
            <a:r>
              <a:rPr lang="en-US" altLang="en-US" sz="3200" dirty="0" err="1" smtClean="0">
                <a:solidFill>
                  <a:schemeClr val="tx2">
                    <a:lumMod val="50000"/>
                  </a:schemeClr>
                </a:solidFill>
              </a:rPr>
              <a:t>llamo</a:t>
            </a:r>
            <a:r>
              <a:rPr lang="en-US" altLang="en-US" sz="3200" dirty="0" smtClean="0">
                <a:solidFill>
                  <a:schemeClr val="tx2">
                    <a:lumMod val="50000"/>
                  </a:schemeClr>
                </a:solidFill>
              </a:rPr>
              <a:t> _________ Clase 801</a:t>
            </a:r>
            <a:br>
              <a:rPr lang="en-US" altLang="en-US" sz="3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altLang="en-US" sz="3200" dirty="0" smtClean="0">
                <a:solidFill>
                  <a:schemeClr val="tx2">
                    <a:lumMod val="50000"/>
                  </a:schemeClr>
                </a:solidFill>
              </a:rPr>
              <a:t>la fecha es el 3 de </a:t>
            </a:r>
            <a:r>
              <a:rPr lang="en-US" altLang="en-US" sz="3200" dirty="0" err="1" smtClean="0">
                <a:solidFill>
                  <a:schemeClr val="tx2">
                    <a:lumMod val="50000"/>
                  </a:schemeClr>
                </a:solidFill>
              </a:rPr>
              <a:t>abril</a:t>
            </a:r>
            <a:r>
              <a:rPr lang="en-US" altLang="en-US" sz="3200" dirty="0" smtClean="0">
                <a:solidFill>
                  <a:schemeClr val="tx2">
                    <a:lumMod val="50000"/>
                  </a:schemeClr>
                </a:solidFill>
              </a:rPr>
              <a:t> del 2017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4400" y="1524000"/>
            <a:ext cx="7848600" cy="3429000"/>
          </a:xfrm>
          <a:solidFill>
            <a:schemeClr val="bg1"/>
          </a:solidFill>
        </p:spPr>
        <p:txBody>
          <a:bodyPr/>
          <a:lstStyle/>
          <a:p>
            <a:pPr marL="609600" indent="-609600" eaLnBrk="1" hangingPunct="1">
              <a:buFontTx/>
              <a:buNone/>
              <a:defRPr/>
            </a:pPr>
            <a:r>
              <a:rPr lang="es-ES_tradnl" altLang="en-US" sz="2800" b="1" dirty="0" smtClean="0">
                <a:solidFill>
                  <a:srgbClr val="800080"/>
                </a:solidFill>
              </a:rPr>
              <a:t>Propósito # 66B:</a:t>
            </a:r>
            <a:r>
              <a:rPr lang="es-ES_tradnl" altLang="en-US" sz="2800" dirty="0" smtClean="0">
                <a:solidFill>
                  <a:srgbClr val="800080"/>
                </a:solidFill>
              </a:rPr>
              <a:t> </a:t>
            </a:r>
            <a:r>
              <a:rPr lang="es-ES_tradnl" altLang="en-US" sz="2800" dirty="0" smtClean="0"/>
              <a:t>¿Qué haces en la fiesta de cumpleaños?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altLang="en-US" sz="2400" i="1" dirty="0">
                <a:solidFill>
                  <a:srgbClr val="CC0066"/>
                </a:solidFill>
              </a:rPr>
              <a:t>L.O.- </a:t>
            </a:r>
            <a:r>
              <a:rPr lang="es-ES_tradnl" altLang="en-US" sz="2400" i="1" dirty="0" err="1">
                <a:solidFill>
                  <a:srgbClr val="CC0066"/>
                </a:solidFill>
              </a:rPr>
              <a:t>to</a:t>
            </a:r>
            <a:r>
              <a:rPr lang="es-ES_tradnl" altLang="en-US" sz="2400" i="1" dirty="0">
                <a:solidFill>
                  <a:srgbClr val="CC0066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CC0066"/>
                </a:solidFill>
              </a:rPr>
              <a:t>learn</a:t>
            </a:r>
            <a:r>
              <a:rPr lang="es-ES_tradnl" altLang="en-US" sz="2400" i="1" dirty="0" smtClean="0">
                <a:solidFill>
                  <a:srgbClr val="CC0066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CC0066"/>
                </a:solidFill>
              </a:rPr>
              <a:t>about</a:t>
            </a:r>
            <a:r>
              <a:rPr lang="es-ES_tradnl" altLang="en-US" sz="2400" i="1" dirty="0" smtClean="0">
                <a:solidFill>
                  <a:srgbClr val="CC0066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CC0066"/>
                </a:solidFill>
              </a:rPr>
              <a:t>how</a:t>
            </a:r>
            <a:r>
              <a:rPr lang="es-ES_tradnl" altLang="en-US" sz="2400" i="1" dirty="0" smtClean="0">
                <a:solidFill>
                  <a:srgbClr val="CC0066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CC0066"/>
                </a:solidFill>
              </a:rPr>
              <a:t>birthday</a:t>
            </a:r>
            <a:r>
              <a:rPr lang="es-ES_tradnl" altLang="en-US" sz="2400" i="1" dirty="0" smtClean="0">
                <a:solidFill>
                  <a:srgbClr val="CC0066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CC0066"/>
                </a:solidFill>
              </a:rPr>
              <a:t>parties</a:t>
            </a:r>
            <a:r>
              <a:rPr lang="es-ES_tradnl" altLang="en-US" sz="2400" i="1" dirty="0" smtClean="0">
                <a:solidFill>
                  <a:srgbClr val="CC0066"/>
                </a:solidFill>
              </a:rPr>
              <a:t> are </a:t>
            </a:r>
            <a:r>
              <a:rPr lang="es-ES_tradnl" altLang="en-US" sz="2400" i="1" dirty="0" err="1" smtClean="0">
                <a:solidFill>
                  <a:srgbClr val="CC0066"/>
                </a:solidFill>
              </a:rPr>
              <a:t>celebrated</a:t>
            </a:r>
            <a:r>
              <a:rPr lang="es-ES_tradnl" altLang="en-US" sz="2400" i="1" dirty="0" smtClean="0">
                <a:solidFill>
                  <a:srgbClr val="CC0066"/>
                </a:solidFill>
              </a:rPr>
              <a:t> in Latino </a:t>
            </a:r>
            <a:r>
              <a:rPr lang="es-ES_tradnl" altLang="en-US" sz="2400" i="1" dirty="0" err="1" smtClean="0">
                <a:solidFill>
                  <a:srgbClr val="CC0066"/>
                </a:solidFill>
              </a:rPr>
              <a:t>America</a:t>
            </a:r>
            <a:endParaRPr lang="es-ES_tradnl" altLang="en-US" sz="2400" i="1" dirty="0" smtClean="0">
              <a:solidFill>
                <a:srgbClr val="CC0066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endParaRPr lang="es-ES_tradnl" altLang="en-US" sz="2400" i="1" dirty="0">
              <a:solidFill>
                <a:srgbClr val="CC0066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altLang="en-US" sz="2800" b="1" dirty="0" smtClean="0">
                <a:solidFill>
                  <a:srgbClr val="800080"/>
                </a:solidFill>
              </a:rPr>
              <a:t>Actividad Inicial: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TOMAR </a:t>
            </a:r>
            <a:r>
              <a:rPr lang="es-ES_tradnl" altLang="en-US" sz="28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QUIZ ½: Cap. 8</a:t>
            </a:r>
            <a:endParaRPr lang="es-ES_tradnl" altLang="en-US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7478713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s-MX" sz="2400" b="1" dirty="0"/>
              <a:t>La imagen de abajo es una foto de la amiga de Ana.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s-MX" sz="2400" b="1" dirty="0">
                <a:solidFill>
                  <a:srgbClr val="002060"/>
                </a:solidFill>
              </a:rPr>
              <a:t>Observa la foto y </a:t>
            </a:r>
            <a:r>
              <a:rPr lang="es-MX" sz="2400" b="1" dirty="0">
                <a:solidFill>
                  <a:srgbClr val="002060"/>
                </a:solidFill>
              </a:rPr>
              <a:t>responde a </a:t>
            </a:r>
            <a:r>
              <a:rPr lang="es-MX" sz="2400" b="1" dirty="0">
                <a:solidFill>
                  <a:srgbClr val="002060"/>
                </a:solidFill>
              </a:rPr>
              <a:t>las preguntas.</a:t>
            </a:r>
            <a:endParaRPr lang="en-US" sz="2400" b="1" dirty="0">
              <a:solidFill>
                <a:srgbClr val="002060"/>
              </a:solidFill>
            </a:endParaRPr>
          </a:p>
          <a:p>
            <a:pPr>
              <a:defRPr/>
            </a:pPr>
            <a:endParaRPr lang="en-US" sz="2400" dirty="0">
              <a:ea typeface="Verdana" pitchFamily="34" charset="0"/>
              <a:cs typeface="Verdana" pitchFamily="34" charset="0"/>
            </a:endParaRPr>
          </a:p>
          <a:p>
            <a:pPr>
              <a:defRPr/>
            </a:pPr>
            <a:r>
              <a:rPr lang="es-MX" sz="2400" dirty="0"/>
              <a:t> </a:t>
            </a:r>
          </a:p>
          <a:p>
            <a:pPr>
              <a:defRPr/>
            </a:pPr>
            <a:endParaRPr lang="es-MX" sz="2400" dirty="0"/>
          </a:p>
          <a:p>
            <a:pPr>
              <a:defRPr/>
            </a:pPr>
            <a:endParaRPr lang="es-MX" sz="2400" dirty="0"/>
          </a:p>
          <a:p>
            <a:pPr>
              <a:defRPr/>
            </a:pPr>
            <a:endParaRPr lang="es-MX" sz="2400" dirty="0"/>
          </a:p>
          <a:p>
            <a:pPr>
              <a:defRPr/>
            </a:pPr>
            <a:endParaRPr lang="es-MX" sz="2400" dirty="0"/>
          </a:p>
          <a:p>
            <a:pPr>
              <a:defRPr/>
            </a:pPr>
            <a:endParaRPr lang="es-MX" sz="2400" dirty="0"/>
          </a:p>
          <a:p>
            <a:pPr>
              <a:defRPr/>
            </a:pPr>
            <a:endParaRPr lang="es-MX" sz="2400" dirty="0"/>
          </a:p>
          <a:p>
            <a:pPr>
              <a:defRPr/>
            </a:pPr>
            <a:endParaRPr lang="es-MX" sz="2400" dirty="0"/>
          </a:p>
          <a:p>
            <a:pPr>
              <a:defRPr/>
            </a:pPr>
            <a:endParaRPr lang="es-MX" sz="2400" dirty="0"/>
          </a:p>
          <a:p>
            <a:pPr>
              <a:defRPr/>
            </a:pPr>
            <a:endParaRPr lang="es-MX" sz="2400" dirty="0"/>
          </a:p>
          <a:p>
            <a:pPr>
              <a:defRPr/>
            </a:pPr>
            <a:endParaRPr lang="en-US" sz="2400" dirty="0"/>
          </a:p>
          <a:p>
            <a:pPr marL="457200" indent="-457200">
              <a:buFont typeface="+mj-lt"/>
              <a:buAutoNum type="arabicPeriod"/>
              <a:defRPr/>
            </a:pPr>
            <a:r>
              <a:rPr lang="es-MX" sz="2400" dirty="0" smtClean="0"/>
              <a:t>¿Qué ves en la foto?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  <a:defRPr/>
            </a:pPr>
            <a:r>
              <a:rPr lang="es-MX" sz="2400" dirty="0" smtClean="0"/>
              <a:t>¿En dónde están las personas en la foto?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  <a:defRPr/>
            </a:pPr>
            <a:r>
              <a:rPr lang="es-MX" sz="2400" dirty="0" smtClean="0"/>
              <a:t>¿Qué hacen las personas en la foto?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es-MX" sz="2400" dirty="0"/>
          </a:p>
          <a:p>
            <a:pPr marL="457200" indent="-457200">
              <a:buFont typeface="+mj-lt"/>
              <a:buAutoNum type="arabicPeriod"/>
              <a:defRPr/>
            </a:pPr>
            <a:endParaRPr lang="en-US" sz="2400" dirty="0"/>
          </a:p>
        </p:txBody>
      </p:sp>
      <p:pic>
        <p:nvPicPr>
          <p:cNvPr id="4099" name="Picture 4" descr="16387021_10211655359117008_6488642320389780467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066800"/>
            <a:ext cx="57912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038600" y="1066800"/>
            <a:ext cx="121920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MX" altLang="en-US" sz="2000" b="1">
                <a:solidFill>
                  <a:srgbClr val="03061F"/>
                </a:solidFill>
              </a:rPr>
              <a:t>Globos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886200" y="3048000"/>
            <a:ext cx="160020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MX" altLang="en-US" sz="2000" b="1">
                <a:solidFill>
                  <a:srgbClr val="03061F"/>
                </a:solidFill>
              </a:rPr>
              <a:t>Refrescos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019800" y="2514600"/>
            <a:ext cx="121920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MX" altLang="en-US" sz="2000" b="1">
                <a:solidFill>
                  <a:srgbClr val="03061F"/>
                </a:solidFill>
              </a:rPr>
              <a:t>-Pastel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019800" y="2819400"/>
            <a:ext cx="121920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MX" altLang="en-US" sz="2000" b="1">
                <a:solidFill>
                  <a:srgbClr val="03061F"/>
                </a:solidFill>
              </a:rPr>
              <a:t>-Torta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019800" y="3124200"/>
            <a:ext cx="160020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MX" altLang="en-US" sz="2000" b="1" dirty="0">
                <a:solidFill>
                  <a:srgbClr val="03061F"/>
                </a:solidFill>
              </a:rPr>
              <a:t>-Biscocho</a:t>
            </a:r>
          </a:p>
        </p:txBody>
      </p:sp>
      <p:sp>
        <p:nvSpPr>
          <p:cNvPr id="12" name="Oval 11"/>
          <p:cNvSpPr/>
          <p:nvPr/>
        </p:nvSpPr>
        <p:spPr>
          <a:xfrm>
            <a:off x="5181600" y="2514600"/>
            <a:ext cx="838200" cy="5334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267200" y="1447800"/>
            <a:ext cx="838200" cy="5334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419600" y="2514600"/>
            <a:ext cx="609600" cy="5334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876800" y="3962400"/>
            <a:ext cx="2743200" cy="10668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638800" y="4495800"/>
            <a:ext cx="137160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MX" altLang="en-US" sz="2000" b="1">
                <a:solidFill>
                  <a:srgbClr val="03061F"/>
                </a:solidFill>
              </a:rPr>
              <a:t>Regalos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3"/>
          <p:cNvSpPr txBox="1">
            <a:spLocks noChangeArrowheads="1"/>
          </p:cNvSpPr>
          <p:nvPr/>
        </p:nvSpPr>
        <p:spPr bwMode="auto">
          <a:xfrm>
            <a:off x="1600200" y="533400"/>
            <a:ext cx="7239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MX" altLang="en-US" sz="2400" b="1"/>
              <a:t>¿Qué hacen las personas en una fiesta de cumpleaños en Latino América?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524000" y="3429000"/>
            <a:ext cx="2514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MX" altLang="en-US" sz="2800" b="1">
                <a:solidFill>
                  <a:srgbClr val="CC0066"/>
                </a:solidFill>
              </a:rPr>
              <a:t>Hay música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524000" y="1828800"/>
            <a:ext cx="31242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MX" altLang="en-US" sz="2800" b="1">
                <a:solidFill>
                  <a:srgbClr val="002060"/>
                </a:solidFill>
              </a:rPr>
              <a:t>Las personas bailan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47800" y="4648200"/>
            <a:ext cx="7239000" cy="954088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s-MX" sz="2800" b="1" dirty="0">
                <a:solidFill>
                  <a:schemeClr val="accent2">
                    <a:lumMod val="50000"/>
                  </a:schemeClr>
                </a:solidFill>
              </a:rPr>
              <a:t>La fiesta dura mucho tiempo (5 o más horas)</a:t>
            </a:r>
          </a:p>
        </p:txBody>
      </p:sp>
      <p:pic>
        <p:nvPicPr>
          <p:cNvPr id="44034" name="Picture 2" descr="Image result for notas musicales color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200400"/>
            <a:ext cx="2514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6" name="Picture 4" descr="Image result for reloj a media noch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5334000"/>
            <a:ext cx="27432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salsa-amauta-cusco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676400"/>
            <a:ext cx="25908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2"/>
          <p:cNvSpPr txBox="1">
            <a:spLocks noChangeArrowheads="1"/>
          </p:cNvSpPr>
          <p:nvPr/>
        </p:nvSpPr>
        <p:spPr bwMode="auto">
          <a:xfrm>
            <a:off x="1600200" y="533400"/>
            <a:ext cx="7239000" cy="830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MX" altLang="en-US" sz="2400" b="1"/>
              <a:t>¿Qué hacen las personas en una fiesta de cumpleaños en Latino América?</a:t>
            </a:r>
          </a:p>
        </p:txBody>
      </p:sp>
      <p:pic>
        <p:nvPicPr>
          <p:cNvPr id="4" name="Picture 2" descr="Image result for pastel de cumpleañ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362200"/>
            <a:ext cx="4002088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6" name="Picture 2" descr="Image result for mordida de past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286000"/>
            <a:ext cx="44958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maxresdefaul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286000"/>
            <a:ext cx="449580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371600" y="457200"/>
            <a:ext cx="7391400" cy="10779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MX" altLang="en-US" sz="3200" b="1">
                <a:solidFill>
                  <a:srgbClr val="002060"/>
                </a:solidFill>
              </a:rPr>
              <a:t>El pastel / La torta/El biscocho</a:t>
            </a:r>
          </a:p>
          <a:p>
            <a:pPr algn="ctr" eaLnBrk="1" hangingPunct="1"/>
            <a:endParaRPr lang="es-MX" altLang="en-US" sz="3200" b="1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905000" y="1295400"/>
            <a:ext cx="6400800" cy="1200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MX" altLang="en-US" sz="3600" b="1">
                <a:solidFill>
                  <a:srgbClr val="7030A0"/>
                </a:solidFill>
              </a:rPr>
              <a:t>Las personas muerden el paste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905000" y="1219200"/>
            <a:ext cx="6096000" cy="1200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endParaRPr lang="es-MX" altLang="en-US" sz="3600" b="1">
              <a:solidFill>
                <a:srgbClr val="CC0066"/>
              </a:solidFill>
            </a:endParaRPr>
          </a:p>
          <a:p>
            <a:pPr algn="ctr" eaLnBrk="1" hangingPunct="1"/>
            <a:r>
              <a:rPr lang="es-MX" altLang="en-US" sz="3600" b="1">
                <a:solidFill>
                  <a:srgbClr val="CC0066"/>
                </a:solidFill>
              </a:rPr>
              <a:t>Empujan a la persona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7"/>
          <p:cNvSpPr txBox="1">
            <a:spLocks noChangeArrowheads="1"/>
          </p:cNvSpPr>
          <p:nvPr/>
        </p:nvSpPr>
        <p:spPr bwMode="auto">
          <a:xfrm>
            <a:off x="1143000" y="685800"/>
            <a:ext cx="7467600" cy="830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MX" altLang="en-US" sz="2400" b="1"/>
              <a:t>¿Qué ves en una fiesta de cumpleaños en Latino América?</a:t>
            </a:r>
          </a:p>
        </p:txBody>
      </p:sp>
      <p:pic>
        <p:nvPicPr>
          <p:cNvPr id="9" name="Picture 8" descr="300px-PIÑAT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362200"/>
            <a:ext cx="381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8b8281e069b0aff84d67b370c9604e1f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209800"/>
            <a:ext cx="29845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5991765226_bd7438401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286000"/>
            <a:ext cx="43434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rompiendola_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286000"/>
            <a:ext cx="44196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pinata-smashed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209800"/>
            <a:ext cx="48768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219200" y="762000"/>
            <a:ext cx="7239000" cy="646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MX" altLang="en-US" sz="3600" b="1">
                <a:solidFill>
                  <a:srgbClr val="002060"/>
                </a:solidFill>
              </a:rPr>
              <a:t>La Piñata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057400" y="1447800"/>
            <a:ext cx="5715000" cy="646113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MX" sz="3600" b="1" dirty="0">
                <a:solidFill>
                  <a:schemeClr val="accent4">
                    <a:lumMod val="50000"/>
                  </a:schemeClr>
                </a:solidFill>
                <a:ea typeface="Verdana" pitchFamily="34" charset="0"/>
                <a:cs typeface="Verdana" pitchFamily="34" charset="0"/>
              </a:rPr>
              <a:t>Golpean la piñata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905000" y="1447800"/>
            <a:ext cx="6096000" cy="646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MX" altLang="en-US" sz="3600" b="1">
                <a:solidFill>
                  <a:srgbClr val="CC0066"/>
                </a:solidFill>
              </a:rPr>
              <a:t>La piñata tiene dulces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0" name="Picture 9" descr="Compare-and-Contrast-Graphic-Organizer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05"/>
          <a:stretch>
            <a:fillRect/>
          </a:stretch>
        </p:blipFill>
        <p:spPr bwMode="auto">
          <a:xfrm>
            <a:off x="1143000" y="3048000"/>
            <a:ext cx="67818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600200" y="2209800"/>
            <a:ext cx="2743200" cy="866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es-MX" sz="2000" b="1" dirty="0">
                <a:latin typeface="Times New Roman" pitchFamily="18" charset="0"/>
                <a:cs typeface="Arial" pitchFamily="34" charset="0"/>
              </a:rPr>
              <a:t>Fiesta de cumpleaños en los Estados Unidos</a:t>
            </a:r>
            <a:endParaRPr lang="en-US" sz="2000" dirty="0">
              <a:cs typeface="Arial" pitchFamily="34" charset="0"/>
            </a:endParaRP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4800600" y="2209800"/>
            <a:ext cx="2590800" cy="866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0D0D0D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en-US" sz="2000" b="1" noProof="1">
                <a:latin typeface="Times New Roman" pitchFamily="18" charset="0"/>
                <a:cs typeface="Arial" pitchFamily="34" charset="0"/>
              </a:rPr>
              <a:t>Fiesta de cumplea</a:t>
            </a:r>
            <a:r>
              <a:rPr lang="es-MX" sz="2000" b="1" dirty="0">
                <a:latin typeface="Times New Roman" pitchFamily="18" charset="0"/>
                <a:cs typeface="Arial" pitchFamily="34" charset="0"/>
              </a:rPr>
              <a:t>ñ</a:t>
            </a:r>
            <a:r>
              <a:rPr lang="es-MX" sz="2000" b="1" noProof="1">
                <a:latin typeface="Times New Roman" pitchFamily="18" charset="0"/>
                <a:cs typeface="Arial" pitchFamily="34" charset="0"/>
              </a:rPr>
              <a:t>os en Latino América</a:t>
            </a:r>
          </a:p>
          <a:p>
            <a:pPr>
              <a:spcAft>
                <a:spcPts val="1000"/>
              </a:spcAft>
              <a:defRPr/>
            </a:pPr>
            <a:endParaRPr lang="en-US" dirty="0">
              <a:cs typeface="Arial" pitchFamily="34" charset="0"/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3733800" y="3747655"/>
            <a:ext cx="1447800" cy="4572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es-MX" sz="2400" b="1" dirty="0">
                <a:latin typeface="Times New Roman" pitchFamily="18" charset="0"/>
                <a:cs typeface="Arial" pitchFamily="34" charset="0"/>
              </a:rPr>
              <a:t>Similar</a:t>
            </a:r>
            <a:endParaRPr lang="en-US" sz="2400" dirty="0">
              <a:cs typeface="Arial" pitchFamily="34" charset="0"/>
            </a:endParaRPr>
          </a:p>
        </p:txBody>
      </p:sp>
      <p:sp>
        <p:nvSpPr>
          <p:cNvPr id="8199" name="TextBox 16"/>
          <p:cNvSpPr txBox="1">
            <a:spLocks noChangeArrowheads="1"/>
          </p:cNvSpPr>
          <p:nvPr/>
        </p:nvSpPr>
        <p:spPr bwMode="auto">
          <a:xfrm>
            <a:off x="0" y="0"/>
            <a:ext cx="9144000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MX" altLang="en-US" sz="3200" b="1"/>
              <a:t>La fiesta de cumpleaños</a:t>
            </a:r>
            <a:endParaRPr lang="en-US" altLang="en-US" sz="3200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0" y="457200"/>
            <a:ext cx="9144000" cy="708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s-MX" altLang="en-US" sz="2000" b="1" dirty="0">
                <a:solidFill>
                  <a:srgbClr val="002060"/>
                </a:solidFill>
              </a:rPr>
              <a:t>Pregunta a tu compañeros(as) que ves y que haces en una fiesta de cumpleaños en Estados Unidos y en Latino América.</a:t>
            </a:r>
            <a:endParaRPr lang="en-US" altLang="en-US" sz="2000" b="1" dirty="0">
              <a:solidFill>
                <a:srgbClr val="002060"/>
              </a:solidFill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0" y="1143000"/>
            <a:ext cx="9144000" cy="708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s-MX" altLang="en-US" sz="2000" b="1">
                <a:solidFill>
                  <a:srgbClr val="CC0066"/>
                </a:solidFill>
              </a:rPr>
              <a:t>Escribe 3 cosas similares que ves y 3 cosas diferentes que haces.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554038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s-MX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En grupo completa el Diagrama de </a:t>
            </a:r>
            <a:r>
              <a:rPr lang="es-MX" sz="20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Venn</a:t>
            </a:r>
            <a:r>
              <a:rPr lang="es-MX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2438400" y="3276600"/>
            <a:ext cx="1552575" cy="457200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Aft>
                <a:spcPts val="1000"/>
              </a:spcAft>
            </a:pPr>
            <a:r>
              <a:rPr lang="es-MX" altLang="en-US" sz="2400" b="1">
                <a:latin typeface="Times New Roman" pitchFamily="18" charset="0"/>
              </a:rPr>
              <a:t>¿Qué ves?</a:t>
            </a:r>
          </a:p>
          <a:p>
            <a:pPr eaLnBrk="1" hangingPunct="1"/>
            <a:endParaRPr lang="en-US" altLang="en-US" sz="2000"/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4800600" y="3200400"/>
            <a:ext cx="1552575" cy="457200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Aft>
                <a:spcPts val="1000"/>
              </a:spcAft>
            </a:pPr>
            <a:r>
              <a:rPr lang="es-MX" altLang="en-US" sz="2400" b="1">
                <a:latin typeface="Times New Roman" pitchFamily="18" charset="0"/>
              </a:rPr>
              <a:t>¿Qué ves?</a:t>
            </a:r>
          </a:p>
          <a:p>
            <a:pPr eaLnBrk="1" hangingPunct="1"/>
            <a:endParaRPr lang="en-US" altLang="en-US" sz="2000"/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1600200" y="4800600"/>
            <a:ext cx="1857375" cy="457200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Aft>
                <a:spcPts val="1000"/>
              </a:spcAft>
            </a:pPr>
            <a:r>
              <a:rPr lang="es-MX" altLang="en-US" sz="2400" b="1">
                <a:latin typeface="Times New Roman" pitchFamily="18" charset="0"/>
              </a:rPr>
              <a:t>¿Qué haces?</a:t>
            </a:r>
          </a:p>
          <a:p>
            <a:pPr eaLnBrk="1" hangingPunct="1"/>
            <a:endParaRPr lang="en-US" altLang="en-US" sz="2000"/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5486400" y="4800600"/>
            <a:ext cx="1857375" cy="457200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Aft>
                <a:spcPts val="1000"/>
              </a:spcAft>
            </a:pPr>
            <a:r>
              <a:rPr lang="es-MX" altLang="en-US" sz="2400" b="1">
                <a:latin typeface="Times New Roman" pitchFamily="18" charset="0"/>
              </a:rPr>
              <a:t>¿Qué haces?</a:t>
            </a:r>
          </a:p>
          <a:p>
            <a:pPr eaLnBrk="1" hangingPunct="1"/>
            <a:endParaRPr lang="en-US" altLang="en-US" sz="2000"/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609600" y="4191000"/>
            <a:ext cx="1600200" cy="4572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es-MX" sz="2800" b="1" dirty="0">
                <a:latin typeface="Times New Roman" pitchFamily="18" charset="0"/>
                <a:cs typeface="Arial" pitchFamily="34" charset="0"/>
              </a:rPr>
              <a:t>Diferente</a:t>
            </a:r>
            <a:endParaRPr lang="en-US" sz="2800" dirty="0">
              <a:cs typeface="Arial" pitchFamily="34" charset="0"/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6858000" y="3747655"/>
            <a:ext cx="1676400" cy="4572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es-MX" sz="2800" b="1" dirty="0">
                <a:latin typeface="Times New Roman" pitchFamily="18" charset="0"/>
                <a:cs typeface="Arial" pitchFamily="34" charset="0"/>
              </a:rPr>
              <a:t>Diferente</a:t>
            </a:r>
            <a:endParaRPr lang="en-US" sz="2800" dirty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6"/>
          <p:cNvSpPr txBox="1">
            <a:spLocks noChangeArrowheads="1"/>
          </p:cNvSpPr>
          <p:nvPr/>
        </p:nvSpPr>
        <p:spPr bwMode="auto">
          <a:xfrm>
            <a:off x="1524000" y="457200"/>
            <a:ext cx="7010400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MX" altLang="en-US" sz="4000" b="1">
                <a:solidFill>
                  <a:srgbClr val="002060"/>
                </a:solidFill>
              </a:rPr>
              <a:t>Tiquete de salida</a:t>
            </a:r>
          </a:p>
          <a:p>
            <a:pPr algn="ctr" eaLnBrk="1" hangingPunct="1"/>
            <a:endParaRPr lang="es-MX" altLang="en-US" sz="2400" b="1">
              <a:solidFill>
                <a:srgbClr val="CC0066"/>
              </a:solidFill>
            </a:endParaRPr>
          </a:p>
          <a:p>
            <a:pPr eaLnBrk="1" hangingPunct="1"/>
            <a:r>
              <a:rPr lang="es-MX" altLang="en-US" sz="2400"/>
              <a:t>Responde la pregunta:</a:t>
            </a:r>
          </a:p>
          <a:p>
            <a:pPr eaLnBrk="1" hangingPunct="1"/>
            <a:endParaRPr lang="es-MX" altLang="en-US" sz="2400"/>
          </a:p>
          <a:p>
            <a:pPr eaLnBrk="1" hangingPunct="1"/>
            <a:r>
              <a:rPr lang="es-MX" altLang="en-US" sz="2400"/>
              <a:t>¿Cuál es tu actividad favorita de la fiesta de cumpleaños en Latino América?</a:t>
            </a:r>
          </a:p>
          <a:p>
            <a:pPr algn="ctr" eaLnBrk="1" hangingPunct="1"/>
            <a:endParaRPr lang="es-MX" altLang="en-US" sz="2400" b="1">
              <a:solidFill>
                <a:srgbClr val="CC0066"/>
              </a:solidFill>
            </a:endParaRPr>
          </a:p>
        </p:txBody>
      </p:sp>
      <p:sp>
        <p:nvSpPr>
          <p:cNvPr id="2" name="TextBox 3"/>
          <p:cNvSpPr txBox="1">
            <a:spLocks noChangeArrowheads="1"/>
          </p:cNvSpPr>
          <p:nvPr/>
        </p:nvSpPr>
        <p:spPr bwMode="auto">
          <a:xfrm>
            <a:off x="1600200" y="457200"/>
            <a:ext cx="7010400" cy="25542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MX" altLang="en-US" sz="4000" b="1">
                <a:solidFill>
                  <a:srgbClr val="002060"/>
                </a:solidFill>
              </a:rPr>
              <a:t>Tarea #66B</a:t>
            </a:r>
          </a:p>
          <a:p>
            <a:pPr algn="ctr" eaLnBrk="1" hangingPunct="1"/>
            <a:endParaRPr lang="es-MX" altLang="en-US" sz="2400" b="1">
              <a:solidFill>
                <a:srgbClr val="CC0066"/>
              </a:solidFill>
            </a:endParaRPr>
          </a:p>
          <a:p>
            <a:pPr eaLnBrk="1" hangingPunct="1"/>
            <a:r>
              <a:rPr lang="es-MX" altLang="en-US" sz="2400"/>
              <a:t>Escribe una invitación a un amigo(a) a tu fiesta de cumpleaños. Escribe lo que hacen en tu cumpleaños y lo que ves.</a:t>
            </a:r>
          </a:p>
          <a:p>
            <a:pPr algn="ctr" eaLnBrk="1" hangingPunct="1"/>
            <a:endParaRPr lang="es-MX" altLang="en-US" sz="2400" b="1">
              <a:solidFill>
                <a:srgbClr val="CC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Balloon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alloons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alloons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1320</TotalTime>
  <Words>282</Words>
  <Application>Microsoft Office PowerPoint</Application>
  <PresentationFormat>On-screen Show (4:3)</PresentationFormat>
  <Paragraphs>63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Verdana</vt:lpstr>
      <vt:lpstr>Arial</vt:lpstr>
      <vt:lpstr>Calibri</vt:lpstr>
      <vt:lpstr>Times New Roman</vt:lpstr>
      <vt:lpstr>Balloons</vt:lpstr>
      <vt:lpstr>Me llamo _________ Clase 801 la fecha es el 3 de abril del 2017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Clase 8im la fecha es el1 5 de noviembre del 2012</dc:title>
  <dc:creator>Helen Zumaeta</dc:creator>
  <cp:lastModifiedBy>Helen Zumaeta</cp:lastModifiedBy>
  <cp:revision>86</cp:revision>
  <cp:lastPrinted>2016-04-04T13:24:46Z</cp:lastPrinted>
  <dcterms:created xsi:type="dcterms:W3CDTF">2012-11-16T14:22:14Z</dcterms:created>
  <dcterms:modified xsi:type="dcterms:W3CDTF">2017-04-03T15:24:07Z</dcterms:modified>
</cp:coreProperties>
</file>